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134805827" r:id="rId2"/>
    <p:sldId id="2134805828" r:id="rId3"/>
    <p:sldId id="2134805829" r:id="rId4"/>
    <p:sldId id="2134805832" r:id="rId5"/>
    <p:sldId id="2134805834" r:id="rId6"/>
    <p:sldId id="2134805835" r:id="rId7"/>
    <p:sldId id="2134805833" r:id="rId8"/>
    <p:sldId id="2134805830" r:id="rId9"/>
    <p:sldId id="213480583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2F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9" autoAdjust="0"/>
    <p:restoredTop sz="94660"/>
  </p:normalViewPr>
  <p:slideViewPr>
    <p:cSldViewPr snapToGrid="0">
      <p:cViewPr>
        <p:scale>
          <a:sx n="50" d="100"/>
          <a:sy n="50" d="100"/>
        </p:scale>
        <p:origin x="128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sv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gray">
          <a:xfrm>
            <a:off x="1142542" y="4572127"/>
            <a:ext cx="6477197" cy="762233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i="0" cap="all" spc="0" baseline="0">
                <a:solidFill>
                  <a:schemeClr val="tx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tx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6174"/>
            <a:ext cx="6477197" cy="2444863"/>
          </a:xfrm>
        </p:spPr>
        <p:txBody>
          <a:bodyPr tIns="0" anchor="b"/>
          <a:lstStyle>
            <a:lvl1pPr>
              <a:lnSpc>
                <a:spcPct val="70000"/>
              </a:lnSpc>
              <a:defRPr sz="6349" b="0" i="0">
                <a:solidFill>
                  <a:schemeClr val="tx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985466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pPr>
              <a:defRPr/>
            </a:pPr>
            <a:fld id="{6219B26A-72D6-46AB-957C-CB3555B627B8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760293" y="1524466"/>
            <a:ext cx="9906919" cy="457130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4753036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7619738" y="1"/>
            <a:ext cx="4572263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0672" y="382168"/>
            <a:ext cx="6477373" cy="761182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760293" y="1524466"/>
            <a:ext cx="6097050" cy="4571477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B0133289-A846-47F9-A094-30208F0EF75C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970403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(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5334656" y="1"/>
            <a:ext cx="6857344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673" y="382168"/>
            <a:ext cx="4572263" cy="761182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760293" y="1524466"/>
            <a:ext cx="4192116" cy="4571301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5A855478-103E-4A15-A06C-B6A6DBC795DA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361182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2 Images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6477197" y="1"/>
            <a:ext cx="5714803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672" y="381466"/>
            <a:ext cx="5715329" cy="76083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714978" y="1143349"/>
            <a:ext cx="4952234" cy="457235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60293" y="1524467"/>
            <a:ext cx="4192116" cy="4191233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pPr>
              <a:defRPr/>
            </a:pPr>
            <a:fld id="{A1CF80AE-C039-4C0F-B7F7-744615D460C6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387845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+ Im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672" y="381466"/>
            <a:ext cx="5715329" cy="76083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857344" y="525"/>
            <a:ext cx="5334655" cy="342847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60293" y="1524467"/>
            <a:ext cx="5335707" cy="4191233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6858045" y="3429002"/>
            <a:ext cx="5333956" cy="342847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pPr>
              <a:defRPr/>
            </a:pPr>
            <a:fld id="{F058C083-5DF4-47A4-9A6A-7E7327E1521B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47754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32557" y="525"/>
            <a:ext cx="3811967" cy="342935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177" y="525"/>
            <a:ext cx="3047823" cy="342847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332557" y="3429002"/>
            <a:ext cx="2287181" cy="342899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620088" y="3429001"/>
            <a:ext cx="4572263" cy="342847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672" y="381466"/>
            <a:ext cx="4191241" cy="76083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60294" y="1524467"/>
            <a:ext cx="3811969" cy="4191233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A3146551-EF0D-4D56-AF87-5F1A8BE5BBC5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188486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6857344" y="1"/>
            <a:ext cx="5334656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32557" y="762234"/>
            <a:ext cx="3811967" cy="266764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177" y="762234"/>
            <a:ext cx="1905108" cy="266676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332557" y="3429002"/>
            <a:ext cx="2287181" cy="266676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620088" y="3429001"/>
            <a:ext cx="3427271" cy="2667466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672" y="381466"/>
            <a:ext cx="4191241" cy="760835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60294" y="1524467"/>
            <a:ext cx="3811969" cy="4191233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pPr>
              <a:defRPr/>
            </a:pPr>
            <a:fld id="{1FDE4756-E33A-4C1F-BC3E-1C3AA533B332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988844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6096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39592" y="2287375"/>
            <a:ext cx="3810240" cy="761058"/>
          </a:xfrm>
        </p:spPr>
        <p:txBody>
          <a:bodyPr anchor="b"/>
          <a:lstStyle>
            <a:lvl1pPr algn="ctr">
              <a:lnSpc>
                <a:spcPct val="70000"/>
              </a:lnSpc>
              <a:defRPr sz="3174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67E8BCD-FC54-4196-80B4-2016F74DAB00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8762278" y="3199620"/>
            <a:ext cx="762394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239591" y="3429001"/>
            <a:ext cx="3809869" cy="2286699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9456959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6096001" y="1"/>
            <a:ext cx="6096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063" y="2287375"/>
            <a:ext cx="3810240" cy="761058"/>
          </a:xfrm>
        </p:spPr>
        <p:txBody>
          <a:bodyPr anchor="b"/>
          <a:lstStyle>
            <a:lvl1pPr algn="ctr">
              <a:lnSpc>
                <a:spcPct val="70000"/>
              </a:lnSpc>
              <a:defRPr sz="3174"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B70E090-8CB9-4EE9-B982-AFDEE7ABCC6C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8" name="Straight Connector 7"/>
          <p:cNvCxnSpPr>
            <a:cxnSpLocks/>
          </p:cNvCxnSpPr>
          <p:nvPr userDrawn="1"/>
        </p:nvCxnSpPr>
        <p:spPr>
          <a:xfrm>
            <a:off x="2664749" y="3199620"/>
            <a:ext cx="762394" cy="0"/>
          </a:xfrm>
          <a:prstGeom prst="line">
            <a:avLst/>
          </a:prstGeom>
          <a:ln w="12700" cmpd="sng">
            <a:solidFill>
              <a:schemeClr val="tx1">
                <a:lumMod val="85000"/>
                <a:lumOff val="15000"/>
              </a:schemeClr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2062" y="3429001"/>
            <a:ext cx="3809869" cy="2286699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latin typeface="+mn-lt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latin typeface="+mn-lt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5pPr>
            <a:lvl6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6pPr>
            <a:lvl7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7pPr>
            <a:lvl8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8pPr>
            <a:lvl9pPr marL="0" indent="0" algn="ctr">
              <a:lnSpc>
                <a:spcPct val="8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latin typeface="+mn-lt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7301031"/>
      </p:ext>
    </p:extLst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7052" y="0"/>
            <a:ext cx="1904935" cy="3428999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8001984" y="1"/>
            <a:ext cx="2285081" cy="342899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10287069" y="1"/>
            <a:ext cx="1904931" cy="3428999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097050" y="3429001"/>
            <a:ext cx="6094950" cy="342892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-1" y="1"/>
            <a:ext cx="6096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7375"/>
            <a:ext cx="3810240" cy="761058"/>
          </a:xfrm>
        </p:spPr>
        <p:txBody>
          <a:bodyPr anchor="b"/>
          <a:lstStyle>
            <a:lvl1pPr algn="ctr">
              <a:lnSpc>
                <a:spcPct val="70000"/>
              </a:lnSpc>
              <a:defRPr sz="3174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5582F08-8093-47A1-9970-B8AD25388240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2541" y="3429001"/>
            <a:ext cx="3809869" cy="2286699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07341754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adge of S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5522"/>
            <a:ext cx="6477197" cy="2444863"/>
          </a:xfrm>
        </p:spPr>
        <p:txBody>
          <a:bodyPr tIns="0" anchor="b"/>
          <a:lstStyle>
            <a:lvl1pPr>
              <a:lnSpc>
                <a:spcPct val="70000"/>
              </a:lnSpc>
              <a:defRPr sz="6349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1142542" y="4572127"/>
            <a:ext cx="6477197" cy="762233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0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795834"/>
      </p:ext>
    </p:extLst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6096001" y="1"/>
            <a:ext cx="6096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0"/>
            <a:ext cx="1904935" cy="3428999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1904935" y="1"/>
            <a:ext cx="2285081" cy="3428998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190016" y="1"/>
            <a:ext cx="1904931" cy="3428999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0" y="3429001"/>
            <a:ext cx="6094950" cy="342892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39698" y="2287375"/>
            <a:ext cx="3810240" cy="761058"/>
          </a:xfrm>
        </p:spPr>
        <p:txBody>
          <a:bodyPr anchor="b"/>
          <a:lstStyle>
            <a:lvl1pPr algn="ctr">
              <a:lnSpc>
                <a:spcPct val="70000"/>
              </a:lnSpc>
              <a:defRPr sz="3174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9AF21428-3AAB-4E23-87D9-A7754449DCE6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7239697" y="3429001"/>
            <a:ext cx="3809869" cy="2286699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794"/>
              </a:spcAft>
              <a:buFont typeface="Arial" panose="020B0604020202020204" pitchFamily="34" charset="0"/>
              <a:buNone/>
              <a:defRPr sz="1587" b="0" cap="all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7916774"/>
      </p:ext>
    </p:extLst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380150" y="1142300"/>
            <a:ext cx="3429021" cy="4191659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809870" y="1142300"/>
            <a:ext cx="3427624" cy="4191659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7238191" y="1142300"/>
            <a:ext cx="3430675" cy="4191659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0C699BB-0588-4A44-9E07-059F8FE8B735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380149" y="5333534"/>
            <a:ext cx="3048347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26" hasCustomPrompt="1"/>
          </p:nvPr>
        </p:nvSpPr>
        <p:spPr>
          <a:xfrm>
            <a:off x="3809870" y="5333534"/>
            <a:ext cx="3048347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27" hasCustomPrompt="1"/>
          </p:nvPr>
        </p:nvSpPr>
        <p:spPr>
          <a:xfrm>
            <a:off x="7239066" y="5333534"/>
            <a:ext cx="3048347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780382226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380150" y="1142300"/>
            <a:ext cx="2665223" cy="4191659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045373" y="1142300"/>
            <a:ext cx="2669555" cy="4191659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714801" y="1142300"/>
            <a:ext cx="2667329" cy="4191659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8382130" y="1142300"/>
            <a:ext cx="2667329" cy="4191659"/>
          </a:xfrm>
          <a:solidFill>
            <a:schemeClr val="bg2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D600424-D6FA-466A-9C15-4E982415079A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25" hasCustomPrompt="1"/>
          </p:nvPr>
        </p:nvSpPr>
        <p:spPr>
          <a:xfrm>
            <a:off x="380149" y="5333534"/>
            <a:ext cx="2287179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29" name="Text Placeholder 15"/>
          <p:cNvSpPr>
            <a:spLocks noGrp="1"/>
          </p:cNvSpPr>
          <p:nvPr>
            <p:ph type="body" sz="quarter" idx="29" hasCustomPrompt="1"/>
          </p:nvPr>
        </p:nvSpPr>
        <p:spPr>
          <a:xfrm>
            <a:off x="3045373" y="5333534"/>
            <a:ext cx="2287179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0" name="Text Placeholder 15"/>
          <p:cNvSpPr>
            <a:spLocks noGrp="1"/>
          </p:cNvSpPr>
          <p:nvPr>
            <p:ph type="body" sz="quarter" idx="30" hasCustomPrompt="1"/>
          </p:nvPr>
        </p:nvSpPr>
        <p:spPr>
          <a:xfrm>
            <a:off x="5714801" y="5333534"/>
            <a:ext cx="2287179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31" name="Text Placeholder 15"/>
          <p:cNvSpPr>
            <a:spLocks noGrp="1"/>
          </p:cNvSpPr>
          <p:nvPr>
            <p:ph type="body" sz="quarter" idx="31" hasCustomPrompt="1"/>
          </p:nvPr>
        </p:nvSpPr>
        <p:spPr>
          <a:xfrm>
            <a:off x="8382132" y="5333534"/>
            <a:ext cx="2287179" cy="762234"/>
          </a:xfrm>
        </p:spPr>
        <p:txBody>
          <a:bodyPr tIns="108000"/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b="0" cap="all" baseline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spcAft>
                <a:spcPts val="397"/>
              </a:spcAft>
              <a:buFont typeface="Arial" panose="020B0604020202020204" pitchFamily="34" charset="0"/>
              <a:buNone/>
              <a:defRPr sz="1323" cap="all" baseline="0"/>
            </a:lvl3pPr>
            <a:lvl4pPr marL="0" indent="0">
              <a:spcBef>
                <a:spcPts val="0"/>
              </a:spcBef>
              <a:spcAft>
                <a:spcPts val="397"/>
              </a:spcAft>
              <a:buNone/>
              <a:defRPr sz="1323" cap="all" baseline="0"/>
            </a:lvl4pPr>
            <a:lvl5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None/>
              <a:defRPr sz="1323" cap="all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spcAft>
                <a:spcPts val="397"/>
              </a:spcAft>
              <a:buFont typeface="+mj-lt"/>
              <a:buNone/>
              <a:defRPr sz="1323" cap="all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810351652"/>
      </p:ext>
    </p:extLst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sumer Profile Ins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FF51A27-B862-46BA-B3AB-1AA3AA08923B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9" name="Group 4"/>
          <p:cNvGrpSpPr>
            <a:grpSpLocks noChangeAspect="1"/>
          </p:cNvGrpSpPr>
          <p:nvPr userDrawn="1"/>
        </p:nvGrpSpPr>
        <p:grpSpPr bwMode="auto">
          <a:xfrm>
            <a:off x="760296" y="1524040"/>
            <a:ext cx="556566" cy="382167"/>
            <a:chOff x="760" y="163"/>
            <a:chExt cx="4288" cy="2945"/>
          </a:xfrm>
        </p:grpSpPr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760" y="163"/>
              <a:ext cx="4288" cy="2945"/>
            </a:xfrm>
            <a:custGeom>
              <a:avLst/>
              <a:gdLst>
                <a:gd name="T0" fmla="*/ 1818 w 1818"/>
                <a:gd name="T1" fmla="*/ 624 h 1249"/>
                <a:gd name="T2" fmla="*/ 912 w 1818"/>
                <a:gd name="T3" fmla="*/ 1249 h 1249"/>
                <a:gd name="T4" fmla="*/ 0 w 1818"/>
                <a:gd name="T5" fmla="*/ 624 h 1249"/>
                <a:gd name="T6" fmla="*/ 906 w 1818"/>
                <a:gd name="T7" fmla="*/ 0 h 1249"/>
                <a:gd name="T8" fmla="*/ 1818 w 1818"/>
                <a:gd name="T9" fmla="*/ 624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8" h="1249">
                  <a:moveTo>
                    <a:pt x="1818" y="624"/>
                  </a:moveTo>
                  <a:cubicBezTo>
                    <a:pt x="1818" y="624"/>
                    <a:pt x="1414" y="1249"/>
                    <a:pt x="912" y="1249"/>
                  </a:cubicBezTo>
                  <a:cubicBezTo>
                    <a:pt x="411" y="1249"/>
                    <a:pt x="0" y="624"/>
                    <a:pt x="0" y="624"/>
                  </a:cubicBezTo>
                  <a:cubicBezTo>
                    <a:pt x="0" y="624"/>
                    <a:pt x="404" y="0"/>
                    <a:pt x="906" y="0"/>
                  </a:cubicBezTo>
                  <a:cubicBezTo>
                    <a:pt x="1407" y="0"/>
                    <a:pt x="1818" y="624"/>
                    <a:pt x="1818" y="624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2281" y="1009"/>
              <a:ext cx="1276" cy="1252"/>
            </a:xfrm>
            <a:custGeom>
              <a:avLst/>
              <a:gdLst>
                <a:gd name="T0" fmla="*/ 270 w 541"/>
                <a:gd name="T1" fmla="*/ 0 h 531"/>
                <a:gd name="T2" fmla="*/ 155 w 541"/>
                <a:gd name="T3" fmla="*/ 26 h 531"/>
                <a:gd name="T4" fmla="*/ 180 w 541"/>
                <a:gd name="T5" fmla="*/ 100 h 531"/>
                <a:gd name="T6" fmla="*/ 59 w 541"/>
                <a:gd name="T7" fmla="*/ 221 h 531"/>
                <a:gd name="T8" fmla="*/ 6 w 541"/>
                <a:gd name="T9" fmla="*/ 209 h 531"/>
                <a:gd name="T10" fmla="*/ 0 w 541"/>
                <a:gd name="T11" fmla="*/ 265 h 531"/>
                <a:gd name="T12" fmla="*/ 270 w 541"/>
                <a:gd name="T13" fmla="*/ 531 h 531"/>
                <a:gd name="T14" fmla="*/ 541 w 541"/>
                <a:gd name="T15" fmla="*/ 265 h 531"/>
                <a:gd name="T16" fmla="*/ 270 w 541"/>
                <a:gd name="T1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1" h="531">
                  <a:moveTo>
                    <a:pt x="270" y="0"/>
                  </a:moveTo>
                  <a:cubicBezTo>
                    <a:pt x="229" y="0"/>
                    <a:pt x="190" y="9"/>
                    <a:pt x="155" y="26"/>
                  </a:cubicBezTo>
                  <a:cubicBezTo>
                    <a:pt x="170" y="46"/>
                    <a:pt x="180" y="72"/>
                    <a:pt x="180" y="100"/>
                  </a:cubicBezTo>
                  <a:cubicBezTo>
                    <a:pt x="180" y="167"/>
                    <a:pt x="126" y="221"/>
                    <a:pt x="59" y="221"/>
                  </a:cubicBezTo>
                  <a:cubicBezTo>
                    <a:pt x="40" y="221"/>
                    <a:pt x="22" y="217"/>
                    <a:pt x="6" y="209"/>
                  </a:cubicBezTo>
                  <a:cubicBezTo>
                    <a:pt x="2" y="227"/>
                    <a:pt x="0" y="246"/>
                    <a:pt x="0" y="265"/>
                  </a:cubicBezTo>
                  <a:cubicBezTo>
                    <a:pt x="0" y="412"/>
                    <a:pt x="121" y="531"/>
                    <a:pt x="270" y="531"/>
                  </a:cubicBezTo>
                  <a:cubicBezTo>
                    <a:pt x="420" y="531"/>
                    <a:pt x="541" y="412"/>
                    <a:pt x="541" y="265"/>
                  </a:cubicBezTo>
                  <a:cubicBezTo>
                    <a:pt x="541" y="119"/>
                    <a:pt x="420" y="0"/>
                    <a:pt x="270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3557" y="623"/>
              <a:ext cx="559" cy="2049"/>
            </a:xfrm>
            <a:custGeom>
              <a:avLst/>
              <a:gdLst>
                <a:gd name="T0" fmla="*/ 0 w 237"/>
                <a:gd name="T1" fmla="*/ 869 h 869"/>
                <a:gd name="T2" fmla="*/ 237 w 237"/>
                <a:gd name="T3" fmla="*/ 436 h 869"/>
                <a:gd name="T4" fmla="*/ 0 w 237"/>
                <a:gd name="T5" fmla="*/ 0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0" y="869"/>
                  </a:moveTo>
                  <a:cubicBezTo>
                    <a:pt x="142" y="790"/>
                    <a:pt x="237" y="617"/>
                    <a:pt x="237" y="436"/>
                  </a:cubicBezTo>
                  <a:cubicBezTo>
                    <a:pt x="237" y="254"/>
                    <a:pt x="142" y="79"/>
                    <a:pt x="0" y="0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1692" y="623"/>
              <a:ext cx="558" cy="2049"/>
            </a:xfrm>
            <a:custGeom>
              <a:avLst/>
              <a:gdLst>
                <a:gd name="T0" fmla="*/ 237 w 237"/>
                <a:gd name="T1" fmla="*/ 0 h 869"/>
                <a:gd name="T2" fmla="*/ 0 w 237"/>
                <a:gd name="T3" fmla="*/ 436 h 869"/>
                <a:gd name="T4" fmla="*/ 237 w 237"/>
                <a:gd name="T5" fmla="*/ 869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7" h="869">
                  <a:moveTo>
                    <a:pt x="237" y="0"/>
                  </a:moveTo>
                  <a:cubicBezTo>
                    <a:pt x="95" y="79"/>
                    <a:pt x="0" y="254"/>
                    <a:pt x="0" y="436"/>
                  </a:cubicBezTo>
                  <a:cubicBezTo>
                    <a:pt x="0" y="617"/>
                    <a:pt x="95" y="790"/>
                    <a:pt x="237" y="869"/>
                  </a:cubicBez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</p:grpSp>
      <p:grpSp>
        <p:nvGrpSpPr>
          <p:cNvPr id="14" name="Group 11"/>
          <p:cNvGrpSpPr>
            <a:grpSpLocks noChangeAspect="1"/>
          </p:cNvGrpSpPr>
          <p:nvPr userDrawn="1"/>
        </p:nvGrpSpPr>
        <p:grpSpPr bwMode="auto">
          <a:xfrm>
            <a:off x="4190640" y="1524039"/>
            <a:ext cx="431579" cy="382171"/>
            <a:chOff x="1110" y="47"/>
            <a:chExt cx="3587" cy="3177"/>
          </a:xfrm>
        </p:grpSpPr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1110" y="535"/>
              <a:ext cx="3587" cy="2689"/>
            </a:xfrm>
            <a:custGeom>
              <a:avLst/>
              <a:gdLst>
                <a:gd name="T0" fmla="*/ 2447 w 3587"/>
                <a:gd name="T1" fmla="*/ 0 h 2689"/>
                <a:gd name="T2" fmla="*/ 3587 w 3587"/>
                <a:gd name="T3" fmla="*/ 0 h 2689"/>
                <a:gd name="T4" fmla="*/ 3587 w 3587"/>
                <a:gd name="T5" fmla="*/ 2689 h 2689"/>
                <a:gd name="T6" fmla="*/ 0 w 3587"/>
                <a:gd name="T7" fmla="*/ 2689 h 2689"/>
                <a:gd name="T8" fmla="*/ 0 w 3587"/>
                <a:gd name="T9" fmla="*/ 0 h 2689"/>
                <a:gd name="T10" fmla="*/ 1305 w 3587"/>
                <a:gd name="T11" fmla="*/ 0 h 2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87" h="2689">
                  <a:moveTo>
                    <a:pt x="2447" y="0"/>
                  </a:moveTo>
                  <a:lnTo>
                    <a:pt x="3587" y="0"/>
                  </a:lnTo>
                  <a:lnTo>
                    <a:pt x="3587" y="2689"/>
                  </a:lnTo>
                  <a:lnTo>
                    <a:pt x="0" y="2689"/>
                  </a:lnTo>
                  <a:lnTo>
                    <a:pt x="0" y="0"/>
                  </a:lnTo>
                  <a:lnTo>
                    <a:pt x="130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6" name="Rectangle 13"/>
            <p:cNvSpPr>
              <a:spLocks noChangeArrowheads="1"/>
            </p:cNvSpPr>
            <p:nvPr/>
          </p:nvSpPr>
          <p:spPr bwMode="auto">
            <a:xfrm>
              <a:off x="1516" y="1268"/>
              <a:ext cx="1305" cy="1548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1516" y="2331"/>
              <a:ext cx="1305" cy="485"/>
            </a:xfrm>
            <a:custGeom>
              <a:avLst/>
              <a:gdLst>
                <a:gd name="T0" fmla="*/ 277 w 553"/>
                <a:gd name="T1" fmla="*/ 206 h 206"/>
                <a:gd name="T2" fmla="*/ 553 w 553"/>
                <a:gd name="T3" fmla="*/ 206 h 206"/>
                <a:gd name="T4" fmla="*/ 553 w 553"/>
                <a:gd name="T5" fmla="*/ 88 h 206"/>
                <a:gd name="T6" fmla="*/ 277 w 553"/>
                <a:gd name="T7" fmla="*/ 0 h 206"/>
                <a:gd name="T8" fmla="*/ 0 w 553"/>
                <a:gd name="T9" fmla="*/ 88 h 206"/>
                <a:gd name="T10" fmla="*/ 0 w 553"/>
                <a:gd name="T11" fmla="*/ 206 h 206"/>
                <a:gd name="T12" fmla="*/ 277 w 553"/>
                <a:gd name="T13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3" h="206">
                  <a:moveTo>
                    <a:pt x="277" y="206"/>
                  </a:moveTo>
                  <a:cubicBezTo>
                    <a:pt x="553" y="206"/>
                    <a:pt x="553" y="206"/>
                    <a:pt x="553" y="206"/>
                  </a:cubicBezTo>
                  <a:cubicBezTo>
                    <a:pt x="553" y="88"/>
                    <a:pt x="553" y="88"/>
                    <a:pt x="553" y="88"/>
                  </a:cubicBezTo>
                  <a:cubicBezTo>
                    <a:pt x="540" y="74"/>
                    <a:pt x="405" y="0"/>
                    <a:pt x="277" y="0"/>
                  </a:cubicBezTo>
                  <a:cubicBezTo>
                    <a:pt x="149" y="0"/>
                    <a:pt x="13" y="74"/>
                    <a:pt x="0" y="88"/>
                  </a:cubicBezTo>
                  <a:cubicBezTo>
                    <a:pt x="0" y="206"/>
                    <a:pt x="0" y="206"/>
                    <a:pt x="0" y="206"/>
                  </a:cubicBezTo>
                  <a:lnTo>
                    <a:pt x="277" y="206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1924" y="1513"/>
              <a:ext cx="491" cy="573"/>
            </a:xfrm>
            <a:custGeom>
              <a:avLst/>
              <a:gdLst>
                <a:gd name="T0" fmla="*/ 104 w 208"/>
                <a:gd name="T1" fmla="*/ 0 h 243"/>
                <a:gd name="T2" fmla="*/ 104 w 208"/>
                <a:gd name="T3" fmla="*/ 0 h 243"/>
                <a:gd name="T4" fmla="*/ 0 w 208"/>
                <a:gd name="T5" fmla="*/ 105 h 243"/>
                <a:gd name="T6" fmla="*/ 0 w 208"/>
                <a:gd name="T7" fmla="*/ 138 h 243"/>
                <a:gd name="T8" fmla="*/ 104 w 208"/>
                <a:gd name="T9" fmla="*/ 243 h 243"/>
                <a:gd name="T10" fmla="*/ 104 w 208"/>
                <a:gd name="T11" fmla="*/ 243 h 243"/>
                <a:gd name="T12" fmla="*/ 208 w 208"/>
                <a:gd name="T13" fmla="*/ 138 h 243"/>
                <a:gd name="T14" fmla="*/ 208 w 208"/>
                <a:gd name="T15" fmla="*/ 105 h 243"/>
                <a:gd name="T16" fmla="*/ 104 w 208"/>
                <a:gd name="T17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243">
                  <a:moveTo>
                    <a:pt x="104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96"/>
                    <a:pt x="47" y="243"/>
                    <a:pt x="104" y="243"/>
                  </a:cubicBezTo>
                  <a:cubicBezTo>
                    <a:pt x="104" y="243"/>
                    <a:pt x="104" y="243"/>
                    <a:pt x="104" y="243"/>
                  </a:cubicBezTo>
                  <a:cubicBezTo>
                    <a:pt x="161" y="243"/>
                    <a:pt x="208" y="196"/>
                    <a:pt x="208" y="138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47"/>
                    <a:pt x="161" y="0"/>
                    <a:pt x="104" y="0"/>
                  </a:cubicBez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19" name="Line 16"/>
            <p:cNvSpPr>
              <a:spLocks noChangeShapeType="1"/>
            </p:cNvSpPr>
            <p:nvPr/>
          </p:nvSpPr>
          <p:spPr bwMode="auto">
            <a:xfrm>
              <a:off x="3229" y="1595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0" name="Line 17"/>
            <p:cNvSpPr>
              <a:spLocks noChangeShapeType="1"/>
            </p:cNvSpPr>
            <p:nvPr/>
          </p:nvSpPr>
          <p:spPr bwMode="auto">
            <a:xfrm>
              <a:off x="3229" y="1921"/>
              <a:ext cx="1062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1" name="Line 18"/>
            <p:cNvSpPr>
              <a:spLocks noChangeShapeType="1"/>
            </p:cNvSpPr>
            <p:nvPr/>
          </p:nvSpPr>
          <p:spPr bwMode="auto">
            <a:xfrm>
              <a:off x="3229" y="2246"/>
              <a:ext cx="571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>
              <a:off x="2333" y="862"/>
              <a:ext cx="130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3" name="Line 20"/>
            <p:cNvSpPr>
              <a:spLocks noChangeShapeType="1"/>
            </p:cNvSpPr>
            <p:nvPr/>
          </p:nvSpPr>
          <p:spPr bwMode="auto">
            <a:xfrm flipH="1">
              <a:off x="2007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>
              <a:off x="3800" y="862"/>
              <a:ext cx="163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5" name="Rectangle 22"/>
            <p:cNvSpPr>
              <a:spLocks noChangeArrowheads="1"/>
            </p:cNvSpPr>
            <p:nvPr/>
          </p:nvSpPr>
          <p:spPr bwMode="auto">
            <a:xfrm>
              <a:off x="2658" y="47"/>
              <a:ext cx="654" cy="815"/>
            </a:xfrm>
            <a:prstGeom prst="rect">
              <a:avLst/>
            </a:prstGeom>
            <a:noFill/>
            <a:ln w="12700" cap="flat">
              <a:solidFill>
                <a:srgbClr val="50505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</p:grpSp>
      <p:grpSp>
        <p:nvGrpSpPr>
          <p:cNvPr id="26" name="Group 25"/>
          <p:cNvGrpSpPr>
            <a:grpSpLocks noChangeAspect="1"/>
          </p:cNvGrpSpPr>
          <p:nvPr userDrawn="1"/>
        </p:nvGrpSpPr>
        <p:grpSpPr bwMode="auto">
          <a:xfrm>
            <a:off x="7620290" y="1423855"/>
            <a:ext cx="343892" cy="482351"/>
            <a:chOff x="1875" y="24852"/>
            <a:chExt cx="2050" cy="364666"/>
          </a:xfrm>
        </p:grpSpPr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2260" y="24852"/>
              <a:ext cx="1280" cy="73035"/>
            </a:xfrm>
            <a:custGeom>
              <a:avLst/>
              <a:gdLst>
                <a:gd name="T0" fmla="*/ 347 w 542"/>
                <a:gd name="T1" fmla="*/ 108 h 244"/>
                <a:gd name="T2" fmla="*/ 352 w 542"/>
                <a:gd name="T3" fmla="*/ 81 h 244"/>
                <a:gd name="T4" fmla="*/ 271 w 542"/>
                <a:gd name="T5" fmla="*/ 0 h 244"/>
                <a:gd name="T6" fmla="*/ 190 w 542"/>
                <a:gd name="T7" fmla="*/ 81 h 244"/>
                <a:gd name="T8" fmla="*/ 195 w 542"/>
                <a:gd name="T9" fmla="*/ 108 h 244"/>
                <a:gd name="T10" fmla="*/ 0 w 542"/>
                <a:gd name="T11" fmla="*/ 108 h 244"/>
                <a:gd name="T12" fmla="*/ 0 w 542"/>
                <a:gd name="T13" fmla="*/ 244 h 244"/>
                <a:gd name="T14" fmla="*/ 542 w 542"/>
                <a:gd name="T15" fmla="*/ 244 h 244"/>
                <a:gd name="T16" fmla="*/ 542 w 542"/>
                <a:gd name="T17" fmla="*/ 108 h 244"/>
                <a:gd name="T18" fmla="*/ 347 w 542"/>
                <a:gd name="T19" fmla="*/ 108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2" h="244">
                  <a:moveTo>
                    <a:pt x="347" y="108"/>
                  </a:moveTo>
                  <a:cubicBezTo>
                    <a:pt x="350" y="100"/>
                    <a:pt x="352" y="91"/>
                    <a:pt x="352" y="81"/>
                  </a:cubicBezTo>
                  <a:cubicBezTo>
                    <a:pt x="352" y="36"/>
                    <a:pt x="316" y="0"/>
                    <a:pt x="271" y="0"/>
                  </a:cubicBezTo>
                  <a:cubicBezTo>
                    <a:pt x="226" y="0"/>
                    <a:pt x="190" y="36"/>
                    <a:pt x="190" y="81"/>
                  </a:cubicBezTo>
                  <a:cubicBezTo>
                    <a:pt x="190" y="91"/>
                    <a:pt x="192" y="100"/>
                    <a:pt x="195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244"/>
                    <a:pt x="0" y="244"/>
                    <a:pt x="0" y="244"/>
                  </a:cubicBezTo>
                  <a:cubicBezTo>
                    <a:pt x="542" y="244"/>
                    <a:pt x="542" y="244"/>
                    <a:pt x="542" y="244"/>
                  </a:cubicBezTo>
                  <a:cubicBezTo>
                    <a:pt x="542" y="108"/>
                    <a:pt x="542" y="108"/>
                    <a:pt x="542" y="108"/>
                  </a:cubicBezTo>
                  <a:lnTo>
                    <a:pt x="347" y="108"/>
                  </a:lnTo>
                  <a:close/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1875" y="73669"/>
              <a:ext cx="2050" cy="315849"/>
            </a:xfrm>
            <a:custGeom>
              <a:avLst/>
              <a:gdLst>
                <a:gd name="T0" fmla="*/ 1665 w 2050"/>
                <a:gd name="T1" fmla="*/ 0 h 2491"/>
                <a:gd name="T2" fmla="*/ 2050 w 2050"/>
                <a:gd name="T3" fmla="*/ 0 h 2491"/>
                <a:gd name="T4" fmla="*/ 2050 w 2050"/>
                <a:gd name="T5" fmla="*/ 2491 h 2491"/>
                <a:gd name="T6" fmla="*/ 0 w 2050"/>
                <a:gd name="T7" fmla="*/ 2491 h 2491"/>
                <a:gd name="T8" fmla="*/ 0 w 2050"/>
                <a:gd name="T9" fmla="*/ 0 h 2491"/>
                <a:gd name="T10" fmla="*/ 385 w 2050"/>
                <a:gd name="T11" fmla="*/ 0 h 2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0" h="2491">
                  <a:moveTo>
                    <a:pt x="1665" y="0"/>
                  </a:moveTo>
                  <a:lnTo>
                    <a:pt x="2050" y="0"/>
                  </a:lnTo>
                  <a:lnTo>
                    <a:pt x="2050" y="2491"/>
                  </a:lnTo>
                  <a:lnTo>
                    <a:pt x="0" y="2491"/>
                  </a:lnTo>
                  <a:lnTo>
                    <a:pt x="0" y="0"/>
                  </a:lnTo>
                  <a:lnTo>
                    <a:pt x="385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2196" y="154565"/>
              <a:ext cx="513" cy="64920"/>
            </a:xfrm>
            <a:custGeom>
              <a:avLst/>
              <a:gdLst>
                <a:gd name="T0" fmla="*/ 513 w 513"/>
                <a:gd name="T1" fmla="*/ 382 h 512"/>
                <a:gd name="T2" fmla="*/ 513 w 513"/>
                <a:gd name="T3" fmla="*/ 512 h 512"/>
                <a:gd name="T4" fmla="*/ 0 w 513"/>
                <a:gd name="T5" fmla="*/ 512 h 512"/>
                <a:gd name="T6" fmla="*/ 0 w 513"/>
                <a:gd name="T7" fmla="*/ 0 h 512"/>
                <a:gd name="T8" fmla="*/ 319 w 513"/>
                <a:gd name="T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2">
                  <a:moveTo>
                    <a:pt x="513" y="382"/>
                  </a:moveTo>
                  <a:lnTo>
                    <a:pt x="513" y="512"/>
                  </a:lnTo>
                  <a:lnTo>
                    <a:pt x="0" y="512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2388" y="150380"/>
              <a:ext cx="479" cy="44632"/>
            </a:xfrm>
            <a:custGeom>
              <a:avLst/>
              <a:gdLst>
                <a:gd name="T0" fmla="*/ 0 w 479"/>
                <a:gd name="T1" fmla="*/ 224 h 352"/>
                <a:gd name="T2" fmla="*/ 127 w 479"/>
                <a:gd name="T3" fmla="*/ 352 h 352"/>
                <a:gd name="T4" fmla="*/ 479 w 479"/>
                <a:gd name="T5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2">
                  <a:moveTo>
                    <a:pt x="0" y="224"/>
                  </a:moveTo>
                  <a:lnTo>
                    <a:pt x="127" y="352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1" name="Freeform 30"/>
            <p:cNvSpPr>
              <a:spLocks/>
            </p:cNvSpPr>
            <p:nvPr/>
          </p:nvSpPr>
          <p:spPr bwMode="auto">
            <a:xfrm>
              <a:off x="2196" y="267920"/>
              <a:ext cx="513" cy="64793"/>
            </a:xfrm>
            <a:custGeom>
              <a:avLst/>
              <a:gdLst>
                <a:gd name="T0" fmla="*/ 513 w 513"/>
                <a:gd name="T1" fmla="*/ 384 h 511"/>
                <a:gd name="T2" fmla="*/ 513 w 513"/>
                <a:gd name="T3" fmla="*/ 511 h 511"/>
                <a:gd name="T4" fmla="*/ 0 w 513"/>
                <a:gd name="T5" fmla="*/ 511 h 511"/>
                <a:gd name="T6" fmla="*/ 0 w 513"/>
                <a:gd name="T7" fmla="*/ 0 h 511"/>
                <a:gd name="T8" fmla="*/ 319 w 513"/>
                <a:gd name="T9" fmla="*/ 0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3" h="511">
                  <a:moveTo>
                    <a:pt x="513" y="384"/>
                  </a:moveTo>
                  <a:lnTo>
                    <a:pt x="513" y="511"/>
                  </a:lnTo>
                  <a:lnTo>
                    <a:pt x="0" y="511"/>
                  </a:lnTo>
                  <a:lnTo>
                    <a:pt x="0" y="0"/>
                  </a:lnTo>
                  <a:lnTo>
                    <a:pt x="31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2388" y="263990"/>
              <a:ext cx="479" cy="44505"/>
            </a:xfrm>
            <a:custGeom>
              <a:avLst/>
              <a:gdLst>
                <a:gd name="T0" fmla="*/ 0 w 479"/>
                <a:gd name="T1" fmla="*/ 224 h 351"/>
                <a:gd name="T2" fmla="*/ 127 w 479"/>
                <a:gd name="T3" fmla="*/ 351 h 351"/>
                <a:gd name="T4" fmla="*/ 479 w 479"/>
                <a:gd name="T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9" h="351">
                  <a:moveTo>
                    <a:pt x="0" y="224"/>
                  </a:moveTo>
                  <a:lnTo>
                    <a:pt x="127" y="351"/>
                  </a:lnTo>
                  <a:lnTo>
                    <a:pt x="479" y="0"/>
                  </a:lnTo>
                </a:path>
              </a:pathLst>
            </a:cu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3" name="Line 32"/>
            <p:cNvSpPr>
              <a:spLocks noChangeShapeType="1"/>
            </p:cNvSpPr>
            <p:nvPr/>
          </p:nvSpPr>
          <p:spPr bwMode="auto">
            <a:xfrm>
              <a:off x="3028" y="170794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4" name="Line 33"/>
            <p:cNvSpPr>
              <a:spLocks noChangeShapeType="1"/>
            </p:cNvSpPr>
            <p:nvPr/>
          </p:nvSpPr>
          <p:spPr bwMode="auto">
            <a:xfrm>
              <a:off x="3028" y="203001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028" y="284277"/>
              <a:ext cx="640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  <p:sp>
          <p:nvSpPr>
            <p:cNvPr id="36" name="Line 35"/>
            <p:cNvSpPr>
              <a:spLocks noChangeShapeType="1"/>
            </p:cNvSpPr>
            <p:nvPr/>
          </p:nvSpPr>
          <p:spPr bwMode="auto">
            <a:xfrm>
              <a:off x="3028" y="316822"/>
              <a:ext cx="385" cy="0"/>
            </a:xfrm>
            <a:prstGeom prst="line">
              <a:avLst/>
            </a:prstGeom>
            <a:noFill/>
            <a:ln w="12700" cap="flat">
              <a:solidFill>
                <a:srgbClr val="50505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381" dirty="0">
                <a:latin typeface="adiText Light Beta" pitchFamily="34" charset="0"/>
              </a:endParaRPr>
            </a:p>
          </p:txBody>
        </p:sp>
      </p:grpSp>
      <p:sp>
        <p:nvSpPr>
          <p:cNvPr id="40" name="Text Placeholder 39"/>
          <p:cNvSpPr>
            <a:spLocks noGrp="1"/>
          </p:cNvSpPr>
          <p:nvPr>
            <p:ph type="body" sz="quarter" idx="13"/>
          </p:nvPr>
        </p:nvSpPr>
        <p:spPr>
          <a:xfrm>
            <a:off x="760294" y="2286700"/>
            <a:ext cx="3049574" cy="3428251"/>
          </a:xfrm>
        </p:spPr>
        <p:txBody>
          <a:bodyPr/>
          <a:lstStyle>
            <a:lvl1pPr>
              <a:defRPr sz="1455"/>
            </a:lvl1pPr>
            <a:lvl2pPr>
              <a:defRPr sz="1455"/>
            </a:lvl2pPr>
            <a:lvl3pPr>
              <a:defRPr sz="1455"/>
            </a:lvl3pPr>
            <a:lvl4pPr>
              <a:defRPr sz="1455"/>
            </a:lvl4pPr>
            <a:lvl5pPr>
              <a:defRPr sz="1455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" name="Text Placeholder 39"/>
          <p:cNvSpPr>
            <a:spLocks noGrp="1"/>
          </p:cNvSpPr>
          <p:nvPr>
            <p:ph type="body" sz="quarter" idx="14"/>
          </p:nvPr>
        </p:nvSpPr>
        <p:spPr>
          <a:xfrm>
            <a:off x="4189643" y="2286700"/>
            <a:ext cx="3049574" cy="3428251"/>
          </a:xfrm>
        </p:spPr>
        <p:txBody>
          <a:bodyPr/>
          <a:lstStyle>
            <a:lvl1pPr>
              <a:defRPr sz="1455"/>
            </a:lvl1pPr>
            <a:lvl2pPr>
              <a:defRPr sz="1455"/>
            </a:lvl2pPr>
            <a:lvl3pPr>
              <a:defRPr sz="1455"/>
            </a:lvl3pPr>
            <a:lvl4pPr>
              <a:defRPr sz="1455"/>
            </a:lvl4pPr>
            <a:lvl5pPr>
              <a:defRPr sz="1455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2" name="Text Placeholder 39"/>
          <p:cNvSpPr>
            <a:spLocks noGrp="1"/>
          </p:cNvSpPr>
          <p:nvPr>
            <p:ph type="body" sz="quarter" idx="15"/>
          </p:nvPr>
        </p:nvSpPr>
        <p:spPr>
          <a:xfrm>
            <a:off x="7620289" y="2286700"/>
            <a:ext cx="3049574" cy="3428251"/>
          </a:xfrm>
        </p:spPr>
        <p:txBody>
          <a:bodyPr/>
          <a:lstStyle>
            <a:lvl1pPr>
              <a:defRPr sz="1455"/>
            </a:lvl1pPr>
            <a:lvl2pPr>
              <a:defRPr sz="1455"/>
            </a:lvl2pPr>
            <a:lvl3pPr>
              <a:defRPr sz="1455"/>
            </a:lvl3pPr>
            <a:lvl4pPr>
              <a:defRPr sz="1455"/>
            </a:lvl4pPr>
            <a:lvl5pPr>
              <a:defRPr sz="1455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54509"/>
      </p:ext>
    </p:extLst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524"/>
            <a:ext cx="2667329" cy="685695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667329" y="525"/>
            <a:ext cx="3047475" cy="228617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667329" y="2286701"/>
            <a:ext cx="3047650" cy="2285123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667329" y="4571825"/>
            <a:ext cx="3047650" cy="2285650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5714803" y="525"/>
            <a:ext cx="6478070" cy="6857475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148" y="381466"/>
            <a:ext cx="5714802" cy="76083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C1DC3B7-A91E-4D34-8BC9-939427960AE7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535802"/>
      </p:ext>
    </p:extLst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" y="524"/>
            <a:ext cx="2667329" cy="685695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667329" y="525"/>
            <a:ext cx="3047475" cy="2286177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2667329" y="2286701"/>
            <a:ext cx="3047650" cy="2285123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2667329" y="4571825"/>
            <a:ext cx="3047650" cy="2285650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5715327" y="524"/>
            <a:ext cx="3046950" cy="3428476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5713753" y="3429001"/>
            <a:ext cx="3047474" cy="3428473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8763153" y="525"/>
            <a:ext cx="3429720" cy="685747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148" y="381466"/>
            <a:ext cx="5714802" cy="760835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F765085F-F1F3-43B2-8EE4-7388569ABAAF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818928"/>
      </p:ext>
    </p:extLst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762220" y="762234"/>
            <a:ext cx="1904583" cy="5333533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332557" y="762234"/>
            <a:ext cx="3811967" cy="2667641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176" y="762234"/>
            <a:ext cx="2286130" cy="2666767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5332557" y="3429002"/>
            <a:ext cx="2287181" cy="2666765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620088" y="3429001"/>
            <a:ext cx="3809518" cy="2667466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760293" y="381466"/>
            <a:ext cx="5335707" cy="380942"/>
          </a:xfrm>
        </p:spPr>
        <p:txBody>
          <a:bodyPr/>
          <a:lstStyle>
            <a:lvl1pPr>
              <a:defRPr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2667679" y="762234"/>
            <a:ext cx="2664878" cy="1524467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667330" y="2285827"/>
            <a:ext cx="2665228" cy="1905407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2667679" y="4191234"/>
            <a:ext cx="2664878" cy="1904534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31"/>
          </p:nvPr>
        </p:nvSpPr>
        <p:spPr/>
        <p:txBody>
          <a:bodyPr/>
          <a:lstStyle/>
          <a:p>
            <a:pPr>
              <a:defRPr/>
            </a:pPr>
            <a:fld id="{2C251C89-C4F4-4F41-BC6D-FBA2D9BCE25D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2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784057"/>
      </p:ext>
    </p:extLst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760294" y="762234"/>
            <a:ext cx="3809869" cy="5333533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rgbClr val="FAFAFA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5333957" y="1904533"/>
            <a:ext cx="5715329" cy="1905407"/>
          </a:xfrm>
        </p:spPr>
        <p:txBody>
          <a:bodyPr anchor="b"/>
          <a:lstStyle>
            <a:lvl1pPr>
              <a:defRPr sz="4233" b="0" i="0"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332556" y="3809941"/>
            <a:ext cx="5281083" cy="2285650"/>
          </a:xfrm>
        </p:spPr>
        <p:txBody>
          <a:bodyPr/>
          <a:lstStyle>
            <a:lvl1pPr>
              <a:defRPr b="0"/>
            </a:lvl1pPr>
            <a:lvl2pPr>
              <a:defRPr b="0"/>
            </a:lvl2pPr>
            <a:lvl3pPr>
              <a:defRPr b="0"/>
            </a:lvl3pPr>
            <a:lvl4pPr>
              <a:defRPr b="0"/>
            </a:lvl4pPr>
            <a:lvl5pPr>
              <a:defRPr b="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pPr>
              <a:defRPr/>
            </a:pPr>
            <a:fld id="{94B514A9-A37D-4417-B77D-9CEC503F6D0E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789720"/>
      </p:ext>
    </p:extLst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760295" y="762233"/>
            <a:ext cx="4954633" cy="5715525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6094950" y="3060188"/>
            <a:ext cx="4952409" cy="3035403"/>
          </a:xfrm>
        </p:spPr>
        <p:txBody>
          <a:bodyPr/>
          <a:lstStyle>
            <a:lvl1pPr>
              <a:defRPr sz="4233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7660F91-D183-4891-A97D-A642225AAC08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2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910959"/>
      </p:ext>
    </p:extLst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0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760294" y="2286701"/>
            <a:ext cx="6097050" cy="3808890"/>
          </a:xfrm>
        </p:spPr>
        <p:txBody>
          <a:bodyPr/>
          <a:lstStyle>
            <a:lvl1pPr>
              <a:defRPr sz="5291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EAB0674-B3DF-445A-9172-8B46A067284F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615642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rigin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1E82C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5522"/>
            <a:ext cx="6477197" cy="2444863"/>
          </a:xfrm>
        </p:spPr>
        <p:txBody>
          <a:bodyPr tIns="0" anchor="b"/>
          <a:lstStyle>
            <a:lvl1pPr>
              <a:lnSpc>
                <a:spcPct val="70000"/>
              </a:lnSpc>
              <a:defRPr sz="6349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1142542" y="4572127"/>
            <a:ext cx="6477197" cy="762233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474323421"/>
      </p:ext>
    </p:extLst>
  </p:cSld>
  <p:clrMapOvr>
    <a:masterClrMapping/>
  </p:clrMapOvr>
  <p:transition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0"/>
            <a:ext cx="12192000" cy="6858001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2285082" y="1905232"/>
            <a:ext cx="7619736" cy="1142300"/>
          </a:xfrm>
        </p:spPr>
        <p:txBody>
          <a:bodyPr anchor="b"/>
          <a:lstStyle>
            <a:lvl1pPr algn="ctr">
              <a:lnSpc>
                <a:spcPct val="70000"/>
              </a:lnSpc>
              <a:defRPr sz="4762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3047826" y="3428999"/>
            <a:ext cx="6094948" cy="2286701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FOOTER / PRESENTATION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711266"/>
      </p:ext>
    </p:extLst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5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0149" y="382167"/>
            <a:ext cx="5334656" cy="760133"/>
          </a:xfrm>
        </p:spPr>
        <p:txBody>
          <a:bodyPr/>
          <a:lstStyle>
            <a:lvl1pPr>
              <a:defRPr b="0"/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6857343" y="1142299"/>
            <a:ext cx="4190016" cy="4573400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pPr>
              <a:defRPr/>
            </a:pPr>
            <a:fld id="{D8938AA5-F1F6-401D-A78E-4C29C9988A7C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601750"/>
      </p:ext>
    </p:extLst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Message (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1" y="0"/>
            <a:ext cx="6096000" cy="6857474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380149" y="3809941"/>
            <a:ext cx="5334656" cy="1523066"/>
          </a:xfrm>
        </p:spPr>
        <p:txBody>
          <a:bodyPr/>
          <a:lstStyle>
            <a:lvl1pPr>
              <a:defRPr sz="4233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6096000" y="525"/>
            <a:ext cx="6096351" cy="6857476"/>
          </a:xfrm>
          <a:solidFill>
            <a:schemeClr val="bg2">
              <a:lumMod val="75000"/>
            </a:schemeClr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6857345" y="1143349"/>
            <a:ext cx="3429721" cy="3810118"/>
          </a:xfrm>
          <a:solidFill>
            <a:schemeClr val="bg2"/>
          </a:solidFill>
        </p:spPr>
        <p:txBody>
          <a:bodyPr anchor="ctr"/>
          <a:lstStyle>
            <a:lvl1pPr algn="ctr"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5383186-3EBF-4421-9FBC-F909D017799D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54544"/>
      </p:ext>
    </p:extLst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"/>
            <a:ext cx="12192000" cy="6858000"/>
          </a:xfrm>
          <a:solidFill>
            <a:schemeClr val="bg2">
              <a:lumMod val="60000"/>
              <a:lumOff val="40000"/>
            </a:schemeClr>
          </a:solidFill>
        </p:spPr>
        <p:txBody>
          <a:bodyPr anchor="ctr"/>
          <a:lstStyle>
            <a:lvl1pPr algn="ctr">
              <a:defRPr b="0" i="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760294" y="382167"/>
            <a:ext cx="10669312" cy="760133"/>
          </a:xfrm>
        </p:spPr>
        <p:txBody>
          <a:bodyPr/>
          <a:lstStyle>
            <a:lvl1pPr algn="ctr">
              <a:defRPr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>
          <a:xfrm>
            <a:off x="760293" y="1524040"/>
            <a:ext cx="5335707" cy="4191661"/>
          </a:xfrm>
          <a:solidFill>
            <a:schemeClr val="bg2"/>
          </a:solidFill>
        </p:spPr>
        <p:txBody>
          <a:bodyPr anchor="ctr"/>
          <a:lstStyle>
            <a:lvl1pPr algn="ctr"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6095999" y="1524040"/>
            <a:ext cx="5335012" cy="4191661"/>
          </a:xfrm>
          <a:solidFill>
            <a:schemeClr val="bg2">
              <a:lumMod val="40000"/>
              <a:lumOff val="60000"/>
            </a:schemeClr>
          </a:solidFill>
        </p:spPr>
        <p:txBody>
          <a:bodyPr anchor="ctr"/>
          <a:lstStyle>
            <a:lvl1pPr algn="ctr">
              <a:defRPr b="0" i="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9"/>
          </p:nvPr>
        </p:nvSpPr>
        <p:spPr/>
        <p:txBody>
          <a:bodyPr/>
          <a:lstStyle/>
          <a:p>
            <a:pPr>
              <a:defRPr/>
            </a:pPr>
            <a:fld id="{FE0A48A4-6016-4A16-8175-466DAA60A81C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091956"/>
      </p:ext>
    </p:extLst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X-GU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 userDrawn="1"/>
        </p:nvGrpSpPr>
        <p:grpSpPr bwMode="auto">
          <a:xfrm>
            <a:off x="95252" y="1212476"/>
            <a:ext cx="11999382" cy="4441512"/>
            <a:chOff x="9468829" y="902018"/>
            <a:chExt cx="1008112" cy="3306445"/>
          </a:xfrm>
        </p:grpSpPr>
        <p:cxnSp>
          <p:nvCxnSpPr>
            <p:cNvPr id="3" name="Straight Connector 42"/>
            <p:cNvCxnSpPr/>
            <p:nvPr/>
          </p:nvCxnSpPr>
          <p:spPr bwMode="gray">
            <a:xfrm>
              <a:off x="9468829" y="338145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Straight Connector 43"/>
            <p:cNvCxnSpPr/>
            <p:nvPr/>
          </p:nvCxnSpPr>
          <p:spPr bwMode="gray">
            <a:xfrm>
              <a:off x="9468829" y="255287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4"/>
            <p:cNvCxnSpPr/>
            <p:nvPr/>
          </p:nvCxnSpPr>
          <p:spPr bwMode="gray">
            <a:xfrm>
              <a:off x="9468829" y="4208463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6"/>
            <p:cNvCxnSpPr/>
            <p:nvPr/>
          </p:nvCxnSpPr>
          <p:spPr bwMode="gray">
            <a:xfrm>
              <a:off x="9468829" y="1724297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57"/>
            <p:cNvCxnSpPr/>
            <p:nvPr/>
          </p:nvCxnSpPr>
          <p:spPr bwMode="gray">
            <a:xfrm>
              <a:off x="9468829" y="902018"/>
              <a:ext cx="1008112" cy="0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1"/>
          <p:cNvGrpSpPr>
            <a:grpSpLocks/>
          </p:cNvGrpSpPr>
          <p:nvPr userDrawn="1"/>
        </p:nvGrpSpPr>
        <p:grpSpPr bwMode="auto">
          <a:xfrm>
            <a:off x="0" y="1"/>
            <a:ext cx="12192000" cy="6858000"/>
            <a:chOff x="0" y="0"/>
            <a:chExt cx="9072564" cy="5105402"/>
          </a:xfrm>
        </p:grpSpPr>
        <p:cxnSp>
          <p:nvCxnSpPr>
            <p:cNvPr id="9" name="Straight Connector 64"/>
            <p:cNvCxnSpPr/>
            <p:nvPr userDrawn="1"/>
          </p:nvCxnSpPr>
          <p:spPr bwMode="gray">
            <a:xfrm>
              <a:off x="1512360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65"/>
            <p:cNvCxnSpPr/>
            <p:nvPr userDrawn="1"/>
          </p:nvCxnSpPr>
          <p:spPr bwMode="gray">
            <a:xfrm>
              <a:off x="302472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66"/>
            <p:cNvCxnSpPr/>
            <p:nvPr userDrawn="1"/>
          </p:nvCxnSpPr>
          <p:spPr bwMode="gray">
            <a:xfrm>
              <a:off x="604784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67"/>
            <p:cNvCxnSpPr/>
            <p:nvPr userDrawn="1"/>
          </p:nvCxnSpPr>
          <p:spPr bwMode="gray">
            <a:xfrm>
              <a:off x="7560204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71"/>
            <p:cNvCxnSpPr/>
            <p:nvPr userDrawn="1"/>
          </p:nvCxnSpPr>
          <p:spPr bwMode="gray">
            <a:xfrm>
              <a:off x="4537082" y="0"/>
              <a:ext cx="0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45"/>
            <p:cNvCxnSpPr/>
            <p:nvPr userDrawn="1"/>
          </p:nvCxnSpPr>
          <p:spPr bwMode="gray">
            <a:xfrm flipH="1">
              <a:off x="0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46"/>
            <p:cNvCxnSpPr/>
            <p:nvPr userDrawn="1"/>
          </p:nvCxnSpPr>
          <p:spPr bwMode="gray">
            <a:xfrm flipH="1"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47"/>
            <p:cNvCxnSpPr/>
            <p:nvPr userDrawn="1"/>
          </p:nvCxnSpPr>
          <p:spPr bwMode="gray">
            <a:xfrm flipH="1"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48"/>
            <p:cNvCxnSpPr/>
            <p:nvPr userDrawn="1"/>
          </p:nvCxnSpPr>
          <p:spPr bwMode="gray">
            <a:xfrm>
              <a:off x="0" y="0"/>
              <a:ext cx="45370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49"/>
            <p:cNvCxnSpPr/>
            <p:nvPr userDrawn="1"/>
          </p:nvCxnSpPr>
          <p:spPr bwMode="gray">
            <a:xfrm>
              <a:off x="0" y="0"/>
              <a:ext cx="9072564" cy="510540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50"/>
            <p:cNvCxnSpPr/>
            <p:nvPr userDrawn="1"/>
          </p:nvCxnSpPr>
          <p:spPr bwMode="gray">
            <a:xfrm>
              <a:off x="4537082" y="0"/>
              <a:ext cx="4535482" cy="5105402"/>
            </a:xfrm>
            <a:prstGeom prst="line">
              <a:avLst/>
            </a:prstGeom>
            <a:ln w="12700" cap="rnd" cmpd="sng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52"/>
            <p:cNvCxnSpPr/>
            <p:nvPr userDrawn="1"/>
          </p:nvCxnSpPr>
          <p:spPr bwMode="gray">
            <a:xfrm flipV="1">
              <a:off x="0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53"/>
            <p:cNvCxnSpPr/>
            <p:nvPr userDrawn="1"/>
          </p:nvCxnSpPr>
          <p:spPr bwMode="gray">
            <a:xfrm>
              <a:off x="0" y="2553510"/>
              <a:ext cx="4537082" cy="2551892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54"/>
            <p:cNvCxnSpPr/>
            <p:nvPr userDrawn="1"/>
          </p:nvCxnSpPr>
          <p:spPr bwMode="gray">
            <a:xfrm flipH="1">
              <a:off x="4537082" y="2547038"/>
              <a:ext cx="4535482" cy="2558364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61"/>
            <p:cNvCxnSpPr/>
            <p:nvPr userDrawn="1"/>
          </p:nvCxnSpPr>
          <p:spPr bwMode="gray">
            <a:xfrm flipH="1" flipV="1">
              <a:off x="4537082" y="0"/>
              <a:ext cx="4535482" cy="2547038"/>
            </a:xfrm>
            <a:prstGeom prst="line">
              <a:avLst/>
            </a:prstGeom>
            <a:ln w="12700" cap="rnd" cmpd="sng">
              <a:solidFill>
                <a:schemeClr val="accent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" name="Oval 72"/>
          <p:cNvSpPr/>
          <p:nvPr userDrawn="1"/>
        </p:nvSpPr>
        <p:spPr bwMode="gray">
          <a:xfrm>
            <a:off x="5990167" y="3322142"/>
            <a:ext cx="211666" cy="213718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5" name="Oval 73"/>
          <p:cNvSpPr/>
          <p:nvPr userDrawn="1"/>
        </p:nvSpPr>
        <p:spPr bwMode="gray">
          <a:xfrm>
            <a:off x="8987368" y="3322142"/>
            <a:ext cx="213784" cy="213718"/>
          </a:xfrm>
          <a:prstGeom prst="ellipse">
            <a:avLst/>
          </a:prstGeom>
          <a:noFill/>
          <a:ln>
            <a:solidFill>
              <a:schemeClr val="accent2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6" name="Oval 78"/>
          <p:cNvSpPr/>
          <p:nvPr userDrawn="1"/>
        </p:nvSpPr>
        <p:spPr bwMode="gray">
          <a:xfrm>
            <a:off x="9988551" y="4435165"/>
            <a:ext cx="211666" cy="213718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7" name="Oval 38"/>
          <p:cNvSpPr/>
          <p:nvPr userDrawn="1"/>
        </p:nvSpPr>
        <p:spPr bwMode="gray">
          <a:xfrm>
            <a:off x="8987368" y="4987445"/>
            <a:ext cx="213784" cy="213717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8" name="Oval 63"/>
          <p:cNvSpPr/>
          <p:nvPr userDrawn="1"/>
        </p:nvSpPr>
        <p:spPr bwMode="gray">
          <a:xfrm>
            <a:off x="7975600" y="4435165"/>
            <a:ext cx="213784" cy="213718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29" name="Oval 80"/>
          <p:cNvSpPr/>
          <p:nvPr userDrawn="1"/>
        </p:nvSpPr>
        <p:spPr bwMode="gray">
          <a:xfrm>
            <a:off x="9988551" y="2209119"/>
            <a:ext cx="211666" cy="213718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0" name="Oval 82"/>
          <p:cNvSpPr/>
          <p:nvPr userDrawn="1"/>
        </p:nvSpPr>
        <p:spPr bwMode="gray">
          <a:xfrm>
            <a:off x="8987368" y="1650491"/>
            <a:ext cx="213784" cy="213718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  <p:sp>
        <p:nvSpPr>
          <p:cNvPr id="31" name="Oval 83"/>
          <p:cNvSpPr/>
          <p:nvPr userDrawn="1"/>
        </p:nvSpPr>
        <p:spPr bwMode="gray">
          <a:xfrm>
            <a:off x="7981951" y="2209119"/>
            <a:ext cx="213783" cy="213718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5971" tIns="95971" rIns="95971" bIns="95971" anchor="ctr"/>
          <a:lstStyle/>
          <a:p>
            <a:pPr algn="ctr" defTabSz="1218764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81" b="0" i="0" cap="all" dirty="0">
              <a:latin typeface="adineue PRO TT Black" panose="020B0A03020201060004" pitchFamily="34" charset="0"/>
              <a:cs typeface="AdihausDIN" panose="020B050402010102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791749"/>
      </p:ext>
    </p:extLst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8EB7E47-58F9-4E01-8782-1ED32E0F0080}"/>
              </a:ext>
            </a:extLst>
          </p:cNvPr>
          <p:cNvSpPr/>
          <p:nvPr userDrawn="1"/>
        </p:nvSpPr>
        <p:spPr bwMode="gray">
          <a:xfrm>
            <a:off x="0" y="1"/>
            <a:ext cx="203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061792-4EBB-449C-B551-E8C0281CA55D}"/>
              </a:ext>
            </a:extLst>
          </p:cNvPr>
          <p:cNvSpPr/>
          <p:nvPr userDrawn="1"/>
        </p:nvSpPr>
        <p:spPr bwMode="gray">
          <a:xfrm>
            <a:off x="2031999" y="1"/>
            <a:ext cx="2032000" cy="685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D66342-C4E5-4E6A-B602-C83DAAC0C118}"/>
              </a:ext>
            </a:extLst>
          </p:cNvPr>
          <p:cNvSpPr/>
          <p:nvPr userDrawn="1"/>
        </p:nvSpPr>
        <p:spPr bwMode="gray">
          <a:xfrm>
            <a:off x="4064000" y="1"/>
            <a:ext cx="2032000" cy="6858000"/>
          </a:xfrm>
          <a:prstGeom prst="rect">
            <a:avLst/>
          </a:prstGeom>
          <a:solidFill>
            <a:schemeClr val="accent3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F15D0B-0313-4703-8E3E-0A01F24ADF77}"/>
              </a:ext>
            </a:extLst>
          </p:cNvPr>
          <p:cNvSpPr/>
          <p:nvPr userDrawn="1"/>
        </p:nvSpPr>
        <p:spPr bwMode="gray">
          <a:xfrm>
            <a:off x="6096000" y="1"/>
            <a:ext cx="2032000" cy="6858000"/>
          </a:xfrm>
          <a:prstGeom prst="rect">
            <a:avLst/>
          </a:prstGeom>
          <a:solidFill>
            <a:schemeClr val="accent4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EA44E1-E041-4262-8E28-C4320552C8BF}"/>
              </a:ext>
            </a:extLst>
          </p:cNvPr>
          <p:cNvSpPr/>
          <p:nvPr userDrawn="1"/>
        </p:nvSpPr>
        <p:spPr bwMode="gray">
          <a:xfrm>
            <a:off x="8127999" y="1"/>
            <a:ext cx="2032000" cy="6858000"/>
          </a:xfrm>
          <a:prstGeom prst="rect">
            <a:avLst/>
          </a:prstGeom>
          <a:solidFill>
            <a:schemeClr val="accent5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255E2C-855C-4365-895D-7CC01F8F7921}"/>
              </a:ext>
            </a:extLst>
          </p:cNvPr>
          <p:cNvSpPr/>
          <p:nvPr userDrawn="1"/>
        </p:nvSpPr>
        <p:spPr bwMode="gray">
          <a:xfrm>
            <a:off x="10160000" y="1"/>
            <a:ext cx="2032000" cy="6858000"/>
          </a:xfrm>
          <a:prstGeom prst="rect">
            <a:avLst/>
          </a:prstGeom>
          <a:solidFill>
            <a:schemeClr val="accent6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5236" tIns="95236" rIns="95236" bIns="9523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794"/>
              </a:spcAft>
            </a:pPr>
            <a:endParaRPr lang="en-US" sz="1587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936756"/>
      </p:ext>
    </p:extLst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ssage Slide (With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3" y="-1"/>
            <a:ext cx="12191999" cy="6858001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noFill/>
          <a:ln>
            <a:noFill/>
          </a:ln>
        </p:spPr>
        <p:txBody>
          <a:bodyPr tIns="728791" rIns="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33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</a:t>
            </a:r>
            <a:br>
              <a:rPr lang="en-US" noProof="0" dirty="0"/>
            </a:br>
            <a:r>
              <a:rPr lang="en-US" noProof="0" dirty="0"/>
              <a:t>ADD PICTURE</a:t>
            </a:r>
          </a:p>
        </p:txBody>
      </p:sp>
      <p:sp>
        <p:nvSpPr>
          <p:cNvPr id="6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483537" y="527186"/>
            <a:ext cx="11224932" cy="5803629"/>
          </a:xfrm>
        </p:spPr>
        <p:txBody>
          <a:bodyPr tIns="361589" anchor="ctr"/>
          <a:lstStyle>
            <a:lvl1pPr algn="ctr">
              <a:lnSpc>
                <a:spcPct val="70000"/>
              </a:lnSpc>
              <a:defRPr sz="80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br>
              <a:rPr lang="en-US" noProof="0" dirty="0"/>
            </a:br>
            <a:r>
              <a:rPr lang="en-US" noProof="0" dirty="0"/>
              <a:t>title style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201B184-DE03-4156-85F8-104E8B4E440D}" type="datetime1">
              <a:rPr lang="de-DE" smtClean="0">
                <a:solidFill>
                  <a:srgbClr val="FFFFFF"/>
                </a:solidFill>
              </a:rPr>
              <a:pPr/>
              <a:t>02.01.2024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FOOTER / PRESENTATION NAME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136C6D1-1D7D-45E1-A7D6-44C33DC01A23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76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>
            <a:extLst>
              <a:ext uri="{FF2B5EF4-FFF2-40B4-BE49-F238E27FC236}">
                <a16:creationId xmlns:a16="http://schemas.microsoft.com/office/drawing/2014/main" id="{6CCCD296-B3E3-419A-9AB3-9E997E5667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00" y="1219200"/>
            <a:ext cx="105664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it-IT" sz="2400"/>
          </a:p>
        </p:txBody>
      </p:sp>
      <p:sp>
        <p:nvSpPr>
          <p:cNvPr id="5" name="Line 8">
            <a:extLst>
              <a:ext uri="{FF2B5EF4-FFF2-40B4-BE49-F238E27FC236}">
                <a16:creationId xmlns:a16="http://schemas.microsoft.com/office/drawing/2014/main" id="{72F4A2A2-71AD-4157-A827-FC95E86FE1CA}"/>
              </a:ext>
            </a:extLst>
          </p:cNvPr>
          <p:cNvSpPr>
            <a:spLocks noChangeShapeType="1"/>
          </p:cNvSpPr>
          <p:nvPr/>
        </p:nvSpPr>
        <p:spPr bwMode="auto">
          <a:xfrm>
            <a:off x="2641601" y="3962400"/>
            <a:ext cx="8682567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it-IT" sz="2400"/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219202" y="1524000"/>
            <a:ext cx="10164233" cy="1752600"/>
          </a:xfrm>
        </p:spPr>
        <p:txBody>
          <a:bodyPr/>
          <a:lstStyle>
            <a:lvl1pPr>
              <a:defRPr sz="6667"/>
            </a:lvl1pPr>
          </a:lstStyle>
          <a:p>
            <a:pPr lvl="0"/>
            <a:r>
              <a:rPr lang="it-IT" altLang="en-US" noProof="0"/>
              <a:t>Fare clic per modificare lo stile del titolo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641600" y="3962400"/>
            <a:ext cx="8737600" cy="17526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3733"/>
            </a:lvl1pPr>
          </a:lstStyle>
          <a:p>
            <a:pPr lvl="0"/>
            <a:r>
              <a:rPr lang="it-IT" altLang="en-US" noProof="0"/>
              <a:t>Fare clic per modificare lo stile del sottotitolo dello schema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0F4AC8B-BCCC-4071-8ADD-E3E2A870943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t-IT" alt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8E9F2C0B-9A26-480A-8224-305DB9F39D9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4167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altLang="en-US"/>
              <a:t>Professional Datagest - Bologna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A79E020-5407-4A1D-A17C-8A6E2E4C70A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0C73CB-81D6-42B4-84D5-EF7BE53E5AB8}" type="slidenum">
              <a:rPr lang="it-IT" altLang="it-IT"/>
              <a:pPr>
                <a:defRPr/>
              </a:pPr>
              <a:t>‹#›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34519627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7A49-9ADD-4B53-81F3-A683D4804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CC378-11C5-4938-97D0-10B2E57D5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70F2F-EEFA-41AE-99F6-A15AE4096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CBB0D-8948-4919-93BD-042B438FC1DF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21087-0FD7-4B8E-BF22-D548E9FA7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DA4D2-C044-4DC1-84BC-5BA8B987A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21E73-3160-4E0C-9298-8DBC809FD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20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Y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rgbClr val="F39323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5522"/>
            <a:ext cx="6477197" cy="2444863"/>
          </a:xfrm>
        </p:spPr>
        <p:txBody>
          <a:bodyPr tIns="0" anchor="b"/>
          <a:lstStyle>
            <a:lvl1pPr>
              <a:lnSpc>
                <a:spcPct val="70000"/>
              </a:lnSpc>
              <a:defRPr sz="6349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1142542" y="4572127"/>
            <a:ext cx="6477197" cy="762233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8117883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t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" y="1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2953414" h="4932102">
                <a:moveTo>
                  <a:pt x="0" y="0"/>
                </a:moveTo>
                <a:lnTo>
                  <a:pt x="2953414" y="0"/>
                </a:lnTo>
                <a:lnTo>
                  <a:pt x="2953414" y="4932102"/>
                </a:lnTo>
                <a:lnTo>
                  <a:pt x="0" y="4932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78733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2542" y="2285522"/>
            <a:ext cx="6477197" cy="2444863"/>
          </a:xfrm>
        </p:spPr>
        <p:txBody>
          <a:bodyPr tIns="0" anchor="b"/>
          <a:lstStyle>
            <a:lvl1pPr>
              <a:lnSpc>
                <a:spcPct val="70000"/>
              </a:lnSpc>
              <a:defRPr sz="6349" b="0" i="0">
                <a:solidFill>
                  <a:schemeClr val="bg1"/>
                </a:solidFill>
                <a:latin typeface="adineue PRO Black" pitchFamily="34" charset="0"/>
              </a:defRPr>
            </a:lvl1pPr>
          </a:lstStyle>
          <a:p>
            <a:r>
              <a:rPr lang="en-US" noProof="0" dirty="0"/>
              <a:t>Global Template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8F22B520-6C0C-47AB-B781-36C1AEF929FA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 bwMode="gray">
          <a:xfrm>
            <a:off x="1142542" y="4572127"/>
            <a:ext cx="6477197" cy="762233"/>
          </a:xfrm>
        </p:spPr>
        <p:txBody>
          <a:bodyPr tIns="7200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i="0" cap="all" spc="0" baseline="0">
                <a:solidFill>
                  <a:schemeClr val="bg1"/>
                </a:solidFill>
                <a:latin typeface="adineue TEXT Light" panose="020B0303020201060004" pitchFamily="34" charset="0"/>
                <a:cs typeface="AdihausDIN" panose="020B0504020101020102" pitchFamily="34" charset="0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Font typeface="AdihausDIN" panose="020B0604020202020204" pitchFamily="34" charset="0"/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spcAft>
                <a:spcPts val="1190"/>
              </a:spcAft>
              <a:buNone/>
              <a:defRPr sz="1852" b="0" cap="all" baseline="0">
                <a:solidFill>
                  <a:schemeClr val="bg1"/>
                </a:solidFill>
                <a:latin typeface="adiText Light Beta" pitchFamily="34" charset="0"/>
              </a:defRPr>
            </a:lvl9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5817520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6858000"/>
          </a:xfrm>
          <a:solidFill>
            <a:schemeClr val="bg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1142062" y="1143048"/>
            <a:ext cx="5335134" cy="1143653"/>
          </a:xfrm>
        </p:spPr>
        <p:txBody>
          <a:bodyPr lIns="0" anchor="t"/>
          <a:lstStyle>
            <a:lvl1pPr algn="l">
              <a:lnSpc>
                <a:spcPct val="100000"/>
              </a:lnSpc>
              <a:defRPr sz="5291" b="0" i="0" cap="all" spc="0" baseline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noProof="0" dirty="0"/>
              <a:t>Content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667579" y="2667015"/>
            <a:ext cx="6476999" cy="3428752"/>
          </a:xfrm>
        </p:spPr>
        <p:txBody>
          <a:bodyPr anchor="t" anchorCtr="0"/>
          <a:lstStyle>
            <a:lvl1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SzPct val="90000"/>
              <a:buFont typeface="+mj-lt"/>
              <a:buAutoNum type="arabicPeriod"/>
              <a:defRPr sz="1587" b="0" i="0" cap="all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SzPct val="90000"/>
              <a:buFont typeface="+mj-lt"/>
              <a:buNone/>
              <a:defRPr sz="1587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2pPr>
            <a:lvl3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SzPct val="90000"/>
              <a:buFont typeface="+mj-lt"/>
              <a:buAutoNum type="arabicPeriod"/>
              <a:defRPr sz="1587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3pPr>
            <a:lvl4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SzPct val="90000"/>
              <a:buFont typeface="+mj-lt"/>
              <a:buAutoNum type="arabicPeriod"/>
              <a:defRPr sz="1587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4pPr>
            <a:lvl5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SzPct val="90000"/>
              <a:defRPr sz="1587" b="0" i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5pPr>
            <a:lvl6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Font typeface="+mj-lt"/>
              <a:buAutoNum type="arabicPeriod"/>
              <a:defRPr sz="1587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6pPr>
            <a:lvl7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Font typeface="+mj-lt"/>
              <a:buAutoNum type="arabicPeriod"/>
              <a:defRPr sz="1587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7pPr>
            <a:lvl8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Font typeface="+mj-lt"/>
              <a:buAutoNum type="arabicPeriod"/>
              <a:defRPr sz="1587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8pPr>
            <a:lvl9pPr marL="380938" indent="-380938" algn="l">
              <a:lnSpc>
                <a:spcPct val="80000"/>
              </a:lnSpc>
              <a:spcBef>
                <a:spcPts val="0"/>
              </a:spcBef>
              <a:spcAft>
                <a:spcPts val="1323"/>
              </a:spcAft>
              <a:buClrTx/>
              <a:buFont typeface="+mj-lt"/>
              <a:buAutoNum type="arabicPeriod"/>
              <a:defRPr sz="1587" b="0" cap="all" baseline="0">
                <a:solidFill>
                  <a:schemeClr val="bg1"/>
                </a:solidFill>
                <a:latin typeface="+mn-lt"/>
                <a:cs typeface="AdihausDIN" panose="020B0504020101020102" pitchFamily="34" charset="0"/>
              </a:defRPr>
            </a:lvl9pPr>
          </a:lstStyle>
          <a:p>
            <a:pPr lvl="0"/>
            <a:r>
              <a:rPr lang="en-US" noProof="0" dirty="0"/>
              <a:t>ADD AN AGENDA POINT HERE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111748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/ Focu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760294" y="762235"/>
            <a:ext cx="10669312" cy="5333533"/>
          </a:xfrm>
          <a:custGeom>
            <a:avLst/>
            <a:gdLst/>
            <a:ahLst/>
            <a:cxnLst/>
            <a:rect l="l" t="t" r="r" b="b"/>
            <a:pathLst>
              <a:path w="8064500" h="4032119">
                <a:moveTo>
                  <a:pt x="0" y="0"/>
                </a:moveTo>
                <a:lnTo>
                  <a:pt x="8064500" y="0"/>
                </a:lnTo>
                <a:lnTo>
                  <a:pt x="8064500" y="4032119"/>
                </a:lnTo>
                <a:lnTo>
                  <a:pt x="0" y="403211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2285082" y="3048933"/>
            <a:ext cx="7619736" cy="1904533"/>
          </a:xfrm>
        </p:spPr>
        <p:txBody>
          <a:bodyPr/>
          <a:lstStyle>
            <a:lvl1pPr algn="ctr">
              <a:defRPr sz="4233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285782" y="2286702"/>
            <a:ext cx="7619037" cy="380065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102475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eging / 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4"/>
          </p:nvPr>
        </p:nvSpPr>
        <p:spPr bwMode="gray">
          <a:xfrm>
            <a:off x="139201" y="139158"/>
            <a:ext cx="11913600" cy="6579685"/>
          </a:xfrm>
          <a:custGeom>
            <a:avLst/>
            <a:gdLst/>
            <a:ahLst/>
            <a:cxnLst/>
            <a:rect l="l" t="t" r="r" b="b"/>
            <a:pathLst>
              <a:path w="8935200" h="4936288">
                <a:moveTo>
                  <a:pt x="0" y="0"/>
                </a:moveTo>
                <a:lnTo>
                  <a:pt x="8935200" y="0"/>
                </a:lnTo>
                <a:lnTo>
                  <a:pt x="8935200" y="4936288"/>
                </a:lnTo>
                <a:lnTo>
                  <a:pt x="0" y="49362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tIns="643010" anchor="ctr" anchorCtr="0"/>
          <a:lstStyle>
            <a:lvl1pPr algn="ctr">
              <a:lnSpc>
                <a:spcPct val="100000"/>
              </a:lnSpc>
              <a:spcAft>
                <a:spcPts val="0"/>
              </a:spcAft>
              <a:defRPr sz="1344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 bwMode="gray">
          <a:xfrm>
            <a:off x="2285082" y="3048933"/>
            <a:ext cx="7619736" cy="2251003"/>
          </a:xfrm>
        </p:spPr>
        <p:txBody>
          <a:bodyPr/>
          <a:lstStyle>
            <a:lvl1pPr algn="ctr">
              <a:defRPr sz="4233" b="0" i="0">
                <a:solidFill>
                  <a:schemeClr val="bg1"/>
                </a:solidFill>
                <a:latin typeface="adineue TEXT Black" panose="020B0A030202010600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de-DE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285782" y="2286702"/>
            <a:ext cx="7619037" cy="380065"/>
          </a:xfrm>
        </p:spPr>
        <p:txBody>
          <a:bodyPr anchor="b"/>
          <a:lstStyle>
            <a:lvl1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1pPr>
            <a:lvl2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2pPr>
            <a:lvl3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3pPr>
            <a:lvl4pPr marL="0" indent="0" algn="ctr">
              <a:lnSpc>
                <a:spcPct val="90000"/>
              </a:lnSpc>
              <a:spcAft>
                <a:spcPts val="794"/>
              </a:spcAft>
              <a:buNone/>
              <a:defRPr sz="1587" b="0" cap="all">
                <a:solidFill>
                  <a:schemeClr val="bg1"/>
                </a:solidFill>
                <a:latin typeface="+mn-lt"/>
              </a:defRPr>
            </a:lvl4pPr>
            <a:lvl5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5pPr>
            <a:lvl6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6pPr>
            <a:lvl7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7pPr>
            <a:lvl8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8pPr>
            <a:lvl9pPr marL="0" indent="0" algn="ctr">
              <a:lnSpc>
                <a:spcPct val="90000"/>
              </a:lnSpc>
              <a:spcAft>
                <a:spcPts val="794"/>
              </a:spcAft>
              <a:buFont typeface="Arial" panose="020B0604020202020204" pitchFamily="34" charset="0"/>
              <a:buNone/>
              <a:defRPr sz="1587" b="0" cap="all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2"/>
          <p:cNvSpPr>
            <a:spLocks noGrp="1"/>
          </p:cNvSpPr>
          <p:nvPr>
            <p:ph type="dt" sz="half" idx="15"/>
          </p:nvPr>
        </p:nvSpPr>
        <p:spPr>
          <a:xfrm>
            <a:off x="10287794" y="6951653"/>
            <a:ext cx="1143218" cy="379993"/>
          </a:xfrm>
        </p:spPr>
        <p:txBody>
          <a:bodyPr/>
          <a:lstStyle/>
          <a:p>
            <a:pPr>
              <a:defRPr/>
            </a:pPr>
            <a:fld id="{1F0AED66-3F9A-415C-984B-2EE3E75857E2}" type="datetime5">
              <a:rPr lang="en-US" smtClean="0"/>
              <a:t>2-Jan-24</a:t>
            </a:fld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5334657" y="6951653"/>
            <a:ext cx="4952409" cy="379993"/>
          </a:xfrm>
        </p:spPr>
        <p:txBody>
          <a:bodyPr/>
          <a:lstStyle/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12" name="Slide Number Placeholder 10"/>
          <p:cNvSpPr>
            <a:spLocks noGrp="1"/>
          </p:cNvSpPr>
          <p:nvPr>
            <p:ph type="sldNum" sz="quarter" idx="17"/>
          </p:nvPr>
        </p:nvSpPr>
        <p:spPr>
          <a:xfrm>
            <a:off x="11429607" y="6950655"/>
            <a:ext cx="762393" cy="381063"/>
          </a:xfrm>
        </p:spPr>
        <p:txBody>
          <a:bodyPr/>
          <a:lstStyle/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255611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 bwMode="gray">
          <a:xfrm>
            <a:off x="380148" y="382168"/>
            <a:ext cx="6477896" cy="760132"/>
          </a:xfrm>
        </p:spPr>
        <p:txBody>
          <a:bodyPr/>
          <a:lstStyle>
            <a:lvl1pPr>
              <a:defRPr b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45935096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380672" y="382168"/>
            <a:ext cx="10286541" cy="76118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760293" y="1524469"/>
            <a:ext cx="9906919" cy="41912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Master text styles </a:t>
            </a:r>
          </a:p>
          <a:p>
            <a:pPr lvl="1"/>
            <a:r>
              <a:rPr lang="en-US" noProof="0" dirty="0"/>
              <a:t>Second level </a:t>
            </a:r>
          </a:p>
          <a:p>
            <a:pPr lvl="2"/>
            <a:r>
              <a:rPr lang="en-US" noProof="0" dirty="0"/>
              <a:t>Third level </a:t>
            </a:r>
          </a:p>
          <a:p>
            <a:pPr lvl="3"/>
            <a:r>
              <a:rPr lang="en-US" noProof="0" dirty="0"/>
              <a:t>Fourth level </a:t>
            </a:r>
          </a:p>
          <a:p>
            <a:pPr lvl="4"/>
            <a:r>
              <a:rPr lang="en-US" noProof="0" dirty="0"/>
              <a:t>Fifth level 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de-DE" noProof="0" dirty="0" err="1"/>
              <a:t>Eighth</a:t>
            </a:r>
            <a:r>
              <a:rPr lang="de-DE" noProof="0" dirty="0"/>
              <a:t> Level</a:t>
            </a:r>
          </a:p>
          <a:p>
            <a:pPr lvl="8"/>
            <a:r>
              <a:rPr lang="de-DE" noProof="0" dirty="0" err="1"/>
              <a:t>Ninth</a:t>
            </a:r>
            <a:r>
              <a:rPr lang="de-DE" noProof="0" dirty="0"/>
              <a:t>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0667212" y="6477934"/>
            <a:ext cx="763799" cy="379993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ctr" defTabSz="1218764" fontAlgn="auto">
              <a:spcBef>
                <a:spcPts val="0"/>
              </a:spcBef>
              <a:spcAft>
                <a:spcPts val="0"/>
              </a:spcAft>
              <a:buClrTx/>
              <a:defRPr sz="794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15714788-AFC6-40FA-802F-44E49E8A40E6}" type="datetime5">
              <a:rPr lang="en-US" smtClean="0"/>
              <a:pPr>
                <a:defRPr/>
              </a:pPr>
              <a:t>2-Jan-24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5334657" y="6477934"/>
            <a:ext cx="5332556" cy="379993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defTabSz="1218764" fontAlgn="auto">
              <a:spcBef>
                <a:spcPts val="0"/>
              </a:spcBef>
              <a:spcAft>
                <a:spcPts val="0"/>
              </a:spcAft>
              <a:buClrTx/>
              <a:defRPr sz="794" b="0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r>
              <a:rPr lang="en-US" dirty="0"/>
              <a:t>FOOTER / PRESENTATION NAME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429607" y="6476936"/>
            <a:ext cx="762393" cy="381063"/>
          </a:xfrm>
          <a:prstGeom prst="rect">
            <a:avLst/>
          </a:prstGeom>
        </p:spPr>
        <p:txBody>
          <a:bodyPr vert="horz" wrap="none" lIns="0" tIns="0" rIns="0" bIns="0" rtlCol="0" anchor="t" anchorCtr="0"/>
          <a:lstStyle>
            <a:lvl1pPr algn="l" defTabSz="1218764" fontAlgn="auto">
              <a:spcBef>
                <a:spcPts val="0"/>
              </a:spcBef>
              <a:spcAft>
                <a:spcPts val="0"/>
              </a:spcAft>
              <a:buClrTx/>
              <a:defRPr sz="794" b="1" i="0" cap="all" baseline="0">
                <a:solidFill>
                  <a:schemeClr val="tx2"/>
                </a:solidFill>
                <a:latin typeface="AdihausDIN" panose="020B0504020101020102" pitchFamily="34" charset="0"/>
                <a:ea typeface="AdihausDIN" panose="020B0504020101020102" pitchFamily="34" charset="0"/>
                <a:cs typeface="AdihausDIN" panose="020B0504020101020102" pitchFamily="34" charset="0"/>
              </a:defRPr>
            </a:lvl1pPr>
          </a:lstStyle>
          <a:p>
            <a:pPr>
              <a:defRPr/>
            </a:pPr>
            <a:fld id="{66C8B3C2-955F-42B1-8DED-EE47D723596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39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</p:sldLayoutIdLst>
  <p:transition spd="med">
    <p:fade/>
  </p:transition>
  <p:hf hdr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1852" b="0" i="0" kern="1200" cap="all">
          <a:solidFill>
            <a:schemeClr val="tx1"/>
          </a:solidFill>
          <a:latin typeface="adineue TEXT Black" panose="020B0A03020201060004" pitchFamily="34" charset="0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kern="1200" cap="all">
          <a:solidFill>
            <a:schemeClr val="tx1"/>
          </a:solidFill>
          <a:latin typeface="adineue PRO Light" pitchFamily="34" charset="0"/>
        </a:defRPr>
      </a:lvl5pPr>
      <a:lvl6pPr algn="l" rtl="0" eaLnBrk="1" hangingPunct="1">
        <a:lnSpc>
          <a:spcPct val="80000"/>
        </a:lnSpc>
        <a:defRPr kern="1200" cap="all" baseline="0">
          <a:latin typeface="+mj-lt"/>
        </a:defRPr>
      </a:lvl6pPr>
      <a:lvl7pPr algn="l" rtl="0" eaLnBrk="1" hangingPunct="1">
        <a:lnSpc>
          <a:spcPct val="80000"/>
        </a:lnSpc>
        <a:defRPr kern="1200" cap="all" baseline="0">
          <a:latin typeface="+mj-lt"/>
        </a:defRPr>
      </a:lvl7pPr>
      <a:lvl8pPr algn="l" rtl="0" eaLnBrk="1" hangingPunct="1">
        <a:lnSpc>
          <a:spcPct val="80000"/>
        </a:lnSpc>
        <a:defRPr kern="1200" cap="all" baseline="0">
          <a:latin typeface="+mj-lt"/>
        </a:defRPr>
      </a:lvl8pPr>
      <a:lvl9pPr eaLnBrk="1" hangingPunct="1">
        <a:lnSpc>
          <a:spcPct val="80000"/>
        </a:lnSpc>
        <a:defRPr kern="1200" cap="all" baseline="0">
          <a:latin typeface="+mj-lt"/>
        </a:defRPr>
      </a:lvl9pPr>
    </p:titleStyle>
    <p:bodyStyle>
      <a:lvl1pPr algn="l" rtl="0" eaLnBrk="1" fontAlgn="base" hangingPunct="1">
        <a:lnSpc>
          <a:spcPct val="90000"/>
        </a:lnSpc>
        <a:spcBef>
          <a:spcPct val="0"/>
        </a:spcBef>
        <a:spcAft>
          <a:spcPts val="794"/>
        </a:spcAft>
        <a:buSzPct val="90000"/>
        <a:buFont typeface="AdihausDIN" pitchFamily="34" charset="0"/>
        <a:defRPr sz="1587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1pPr>
      <a:lvl2pPr marL="239103" indent="-239103" algn="l" rtl="0" eaLnBrk="1" fontAlgn="base" hangingPunct="1">
        <a:lnSpc>
          <a:spcPct val="90000"/>
        </a:lnSpc>
        <a:spcBef>
          <a:spcPct val="0"/>
        </a:spcBef>
        <a:spcAft>
          <a:spcPts val="794"/>
        </a:spcAft>
        <a:buSzPct val="90000"/>
        <a:buFont typeface="Wingdings" pitchFamily="2" charset="2"/>
        <a:buChar char="§"/>
        <a:defRPr sz="1587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2pPr>
      <a:lvl3pPr marL="239919" indent="-239919" algn="l" rtl="0" eaLnBrk="1" fontAlgn="base" hangingPunct="1">
        <a:lnSpc>
          <a:spcPct val="90000"/>
        </a:lnSpc>
        <a:spcBef>
          <a:spcPct val="0"/>
        </a:spcBef>
        <a:spcAft>
          <a:spcPts val="794"/>
        </a:spcAft>
        <a:buSzPct val="90000"/>
        <a:buFont typeface="+mj-lt"/>
        <a:buAutoNum type="arabicPeriod"/>
        <a:defRPr sz="1587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3pPr>
      <a:lvl4pPr marL="473974" indent="-239103" algn="l" rtl="0" eaLnBrk="1" fontAlgn="base" hangingPunct="1">
        <a:lnSpc>
          <a:spcPct val="90000"/>
        </a:lnSpc>
        <a:spcBef>
          <a:spcPct val="0"/>
        </a:spcBef>
        <a:spcAft>
          <a:spcPts val="794"/>
        </a:spcAft>
        <a:buSzPct val="90000"/>
        <a:buFont typeface="AdihausDIN" panose="020B0504020101020102" pitchFamily="34" charset="0"/>
        <a:buChar char="–"/>
        <a:defRPr sz="1587" kern="1200" cap="none" baseline="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4pPr>
      <a:lvl5pPr marL="478206" indent="-239103" algn="l" rtl="0" eaLnBrk="1" fontAlgn="base" hangingPunct="1">
        <a:lnSpc>
          <a:spcPct val="90000"/>
        </a:lnSpc>
        <a:spcBef>
          <a:spcPct val="0"/>
        </a:spcBef>
        <a:spcAft>
          <a:spcPts val="794"/>
        </a:spcAft>
        <a:buSzPct val="90000"/>
        <a:buFont typeface="adineue PRO" pitchFamily="34" charset="0"/>
        <a:buAutoNum type="arabicPeriod"/>
        <a:tabLst>
          <a:tab pos="1309777" algn="l"/>
        </a:tabLst>
        <a:defRPr sz="1587" kern="1200">
          <a:solidFill>
            <a:schemeClr val="tx1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5pPr>
      <a:lvl6pPr marL="0" indent="0" algn="l" defTabSz="1218838" rtl="0" eaLnBrk="1" latinLnBrk="0" hangingPunct="1">
        <a:lnSpc>
          <a:spcPct val="70000"/>
        </a:lnSpc>
        <a:spcBef>
          <a:spcPts val="794"/>
        </a:spcBef>
        <a:spcAft>
          <a:spcPts val="794"/>
        </a:spcAft>
        <a:buClrTx/>
        <a:buSzPct val="90000"/>
        <a:buFont typeface="Wingdings" pitchFamily="2" charset="2"/>
        <a:buNone/>
        <a:tabLst>
          <a:tab pos="1309829" algn="l"/>
        </a:tabLst>
        <a:defRPr sz="3174" b="0" i="0" kern="1200" cap="all" baseline="0">
          <a:solidFill>
            <a:schemeClr val="tx1"/>
          </a:solidFill>
          <a:latin typeface="adineue TEXT Black" panose="020B0A03020201060004" pitchFamily="34" charset="0"/>
          <a:ea typeface="+mn-ea"/>
          <a:cs typeface="AdihausDIN" panose="020B0504020101020102" pitchFamily="34" charset="0"/>
        </a:defRPr>
      </a:lvl6pPr>
      <a:lvl7pPr marL="0" indent="0" algn="l" defTabSz="1218838" rtl="0" eaLnBrk="1" latinLnBrk="0" hangingPunct="1">
        <a:lnSpc>
          <a:spcPct val="70000"/>
        </a:lnSpc>
        <a:spcBef>
          <a:spcPts val="794"/>
        </a:spcBef>
        <a:spcAft>
          <a:spcPts val="794"/>
        </a:spcAft>
        <a:buClrTx/>
        <a:buSzPct val="90000"/>
        <a:buFont typeface="Wingdings" pitchFamily="2" charset="2"/>
        <a:buNone/>
        <a:tabLst>
          <a:tab pos="1309829" algn="l"/>
        </a:tabLst>
        <a:defRPr sz="3174" b="0" i="0" kern="1200" cap="all" baseline="0">
          <a:solidFill>
            <a:schemeClr val="tx1"/>
          </a:solidFill>
          <a:latin typeface="adineue TEXT Light" panose="020B0303020201060004" pitchFamily="34" charset="0"/>
          <a:ea typeface="+mn-ea"/>
          <a:cs typeface="AdihausDIN" panose="020B0504020101020102" pitchFamily="34" charset="0"/>
        </a:defRPr>
      </a:lvl7pPr>
      <a:lvl8pPr marL="0" indent="0" algn="l" defTabSz="1218838" rtl="0" eaLnBrk="1" latinLnBrk="0" hangingPunct="1">
        <a:lnSpc>
          <a:spcPct val="90000"/>
        </a:lnSpc>
        <a:spcBef>
          <a:spcPts val="800"/>
        </a:spcBef>
        <a:buClrTx/>
        <a:buSzPct val="90000"/>
        <a:buFont typeface="Wingdings" pitchFamily="2" charset="2"/>
        <a:buNone/>
        <a:tabLst>
          <a:tab pos="1309829" algn="l"/>
        </a:tabLst>
        <a:defRPr sz="1323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8pPr>
      <a:lvl9pPr marL="0" indent="0" algn="l" defTabSz="1218838" rtl="0" eaLnBrk="1" latinLnBrk="0" hangingPunct="1">
        <a:lnSpc>
          <a:spcPct val="90000"/>
        </a:lnSpc>
        <a:spcBef>
          <a:spcPts val="800"/>
        </a:spcBef>
        <a:buClrTx/>
        <a:buSzPct val="90000"/>
        <a:buFont typeface="Wingdings" pitchFamily="2" charset="2"/>
        <a:buNone/>
        <a:tabLst>
          <a:tab pos="1309829" algn="l"/>
        </a:tabLst>
        <a:defRPr sz="1323" b="0" kern="1200">
          <a:solidFill>
            <a:schemeClr val="tx2"/>
          </a:solidFill>
          <a:latin typeface="AdihausDIN" panose="020B0504020101020102" pitchFamily="34" charset="0"/>
          <a:ea typeface="+mn-ea"/>
          <a:cs typeface="AdihausDIN" panose="020B0504020101020102" pitchFamily="34" charset="0"/>
        </a:defRPr>
      </a:lvl9pPr>
    </p:bodyStyle>
    <p:otherStyle>
      <a:defPPr>
        <a:defRPr lang="en-US"/>
      </a:defPPr>
      <a:lvl1pPr marL="0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1pPr>
      <a:lvl2pPr marL="609421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2pPr>
      <a:lvl3pPr marL="1218838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3pPr>
      <a:lvl4pPr marL="1828258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4pPr>
      <a:lvl5pPr marL="2437677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5pPr>
      <a:lvl6pPr marL="3047097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6pPr>
      <a:lvl7pPr marL="3656514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7pPr>
      <a:lvl8pPr marL="4265935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8pPr>
      <a:lvl9pPr marL="4875354" algn="l" defTabSz="1218838" rtl="0" eaLnBrk="1" latinLnBrk="0" hangingPunct="1">
        <a:defRPr sz="24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microsoft.com/office/2007/relationships/hdphoto" Target="../media/hdphoto2.wdp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bstract nylon string background">
            <a:extLst>
              <a:ext uri="{FF2B5EF4-FFF2-40B4-BE49-F238E27FC236}">
                <a16:creationId xmlns:a16="http://schemas.microsoft.com/office/drawing/2014/main" id="{0F55A533-C920-6E74-82E9-6EDC105796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76642" y="0"/>
            <a:ext cx="16248764" cy="700727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B27B4F0-6554-4674-9057-3BC36F0F50CE}"/>
              </a:ext>
            </a:extLst>
          </p:cNvPr>
          <p:cNvSpPr txBox="1">
            <a:spLocks/>
          </p:cNvSpPr>
          <p:nvPr/>
        </p:nvSpPr>
        <p:spPr>
          <a:xfrm>
            <a:off x="293238" y="-162167"/>
            <a:ext cx="10374762" cy="439628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800" b="1" dirty="0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Detecting Recon Attacks 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800" b="1" dirty="0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on IoT Devices</a:t>
            </a:r>
            <a:endParaRPr kumimoji="0" lang="en-US" sz="28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Aptos Black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Black" panose="020B0004020202020204" pitchFamily="34" charset="0"/>
              </a:rPr>
              <a:t>// Domenico Fumagalli</a:t>
            </a:r>
            <a:endParaRPr kumimoji="0" lang="en-US" sz="28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Baskerville Old Face" panose="02020602080505020303" pitchFamily="18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43289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otted lines connected to form a network">
            <a:extLst>
              <a:ext uri="{FF2B5EF4-FFF2-40B4-BE49-F238E27FC236}">
                <a16:creationId xmlns:a16="http://schemas.microsoft.com/office/drawing/2014/main" id="{DF148E88-7351-1763-FFC8-3570AC75D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971" y="0"/>
            <a:ext cx="12600948" cy="787756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3DF0F84-CA01-3B10-8602-D205A593290C}"/>
              </a:ext>
            </a:extLst>
          </p:cNvPr>
          <p:cNvSpPr/>
          <p:nvPr/>
        </p:nvSpPr>
        <p:spPr bwMode="gray">
          <a:xfrm>
            <a:off x="4872250" y="1073730"/>
            <a:ext cx="6942161" cy="1984380"/>
          </a:xfrm>
          <a:prstGeom prst="rect">
            <a:avLst/>
          </a:prstGeom>
          <a:solidFill>
            <a:srgbClr val="FFFF00"/>
          </a:solidFill>
          <a:ln w="12700" cap="sq">
            <a:noFill/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5045114-69E9-26A0-110E-F6107746B4A3}"/>
              </a:ext>
            </a:extLst>
          </p:cNvPr>
          <p:cNvSpPr txBox="1">
            <a:spLocks/>
          </p:cNvSpPr>
          <p:nvPr/>
        </p:nvSpPr>
        <p:spPr>
          <a:xfrm>
            <a:off x="693760" y="718782"/>
            <a:ext cx="3482455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Our problem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9F0AF81-E39B-378A-38BD-918101FDC0C6}"/>
              </a:ext>
            </a:extLst>
          </p:cNvPr>
          <p:cNvSpPr txBox="1">
            <a:spLocks/>
          </p:cNvSpPr>
          <p:nvPr/>
        </p:nvSpPr>
        <p:spPr>
          <a:xfrm>
            <a:off x="693759" y="2272584"/>
            <a:ext cx="3482455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We innovate through IoT.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0C03AF5-7353-7F5C-4DE9-CB8D63397F11}"/>
              </a:ext>
            </a:extLst>
          </p:cNvPr>
          <p:cNvSpPr txBox="1">
            <a:spLocks/>
          </p:cNvSpPr>
          <p:nvPr/>
        </p:nvSpPr>
        <p:spPr>
          <a:xfrm>
            <a:off x="693760" y="3329161"/>
            <a:ext cx="3482455" cy="139207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schemeClr val="bg1"/>
                </a:solidFill>
                <a:latin typeface="Aptos Display" panose="020B0004020202020204" pitchFamily="34" charset="0"/>
              </a:rPr>
              <a:t>The most extensive the networks, the more vulnerable they become.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B614847-10C3-BCD8-471D-023B47825844}"/>
              </a:ext>
            </a:extLst>
          </p:cNvPr>
          <p:cNvSpPr txBox="1">
            <a:spLocks/>
          </p:cNvSpPr>
          <p:nvPr/>
        </p:nvSpPr>
        <p:spPr>
          <a:xfrm>
            <a:off x="693760" y="2927677"/>
            <a:ext cx="3482455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We </a:t>
            </a:r>
            <a:r>
              <a:rPr kumimoji="0" lang="en-US" sz="2000" b="1" i="0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kinda</a:t>
            </a: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 need this.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5083D90-E773-67A6-DE9F-D298B3337C33}"/>
              </a:ext>
            </a:extLst>
          </p:cNvPr>
          <p:cNvGrpSpPr>
            <a:grpSpLocks noChangeAspect="1"/>
          </p:cNvGrpSpPr>
          <p:nvPr/>
        </p:nvGrpSpPr>
        <p:grpSpPr>
          <a:xfrm>
            <a:off x="4804327" y="1215656"/>
            <a:ext cx="7064677" cy="1759789"/>
            <a:chOff x="963466" y="2887478"/>
            <a:chExt cx="9800718" cy="2441329"/>
          </a:xfrm>
        </p:grpSpPr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0A70F9FD-2213-2738-EEB3-E606DA3762CD}"/>
                </a:ext>
              </a:extLst>
            </p:cNvPr>
            <p:cNvSpPr txBox="1">
              <a:spLocks/>
            </p:cNvSpPr>
            <p:nvPr/>
          </p:nvSpPr>
          <p:spPr>
            <a:xfrm>
              <a:off x="1402144" y="3897412"/>
              <a:ext cx="3082444" cy="143139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1" dirty="0">
                  <a:solidFill>
                    <a:prstClr val="black"/>
                  </a:solidFill>
                  <a:latin typeface="Aptos Black" panose="020B0004020202020204" pitchFamily="34" charset="0"/>
                </a:rPr>
                <a:t>17.3 ZB</a:t>
              </a:r>
              <a:endParaRPr kumimoji="0" lang="en-US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Black" panose="020B0004020202020204" pitchFamily="34" charset="0"/>
              </a:endParaRPr>
            </a:p>
          </p:txBody>
        </p:sp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12EE18A4-E170-3779-C408-3BA489975F4C}"/>
                </a:ext>
              </a:extLst>
            </p:cNvPr>
            <p:cNvSpPr txBox="1">
              <a:spLocks/>
            </p:cNvSpPr>
            <p:nvPr/>
          </p:nvSpPr>
          <p:spPr>
            <a:xfrm>
              <a:off x="7447004" y="3897412"/>
              <a:ext cx="3082444" cy="143139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1" dirty="0">
                  <a:solidFill>
                    <a:prstClr val="black"/>
                  </a:solidFill>
                  <a:latin typeface="Aptos Black" panose="020B0004020202020204" pitchFamily="34" charset="0"/>
                </a:rPr>
                <a:t>73.1 ZB</a:t>
              </a:r>
              <a:endParaRPr kumimoji="0" lang="en-US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Black" panose="020B0004020202020204" pitchFamily="34" charset="0"/>
              </a:endParaRPr>
            </a:p>
          </p:txBody>
        </p:sp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2652C0D8-9CC5-9ABB-C8F2-3F536E448B32}"/>
                </a:ext>
              </a:extLst>
            </p:cNvPr>
            <p:cNvSpPr txBox="1">
              <a:spLocks/>
            </p:cNvSpPr>
            <p:nvPr/>
          </p:nvSpPr>
          <p:spPr>
            <a:xfrm>
              <a:off x="963466" y="3462636"/>
              <a:ext cx="4218784" cy="60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1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 Display" panose="020B0004020202020204" pitchFamily="34" charset="0"/>
                </a:rPr>
                <a:t>Global data generated by IoT Devices</a:t>
              </a:r>
            </a:p>
          </p:txBody>
        </p:sp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721B8793-497C-E17C-CF08-757EFED5A264}"/>
                </a:ext>
              </a:extLst>
            </p:cNvPr>
            <p:cNvSpPr txBox="1">
              <a:spLocks/>
            </p:cNvSpPr>
            <p:nvPr/>
          </p:nvSpPr>
          <p:spPr>
            <a:xfrm>
              <a:off x="6545400" y="3462636"/>
              <a:ext cx="4218784" cy="60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1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 Display" panose="020B0004020202020204" pitchFamily="34" charset="0"/>
                </a:rPr>
                <a:t>Global data generated by IoT Devices</a:t>
              </a:r>
            </a:p>
          </p:txBody>
        </p:sp>
        <p:sp>
          <p:nvSpPr>
            <p:cNvPr id="17" name="Title 1">
              <a:extLst>
                <a:ext uri="{FF2B5EF4-FFF2-40B4-BE49-F238E27FC236}">
                  <a16:creationId xmlns:a16="http://schemas.microsoft.com/office/drawing/2014/main" id="{A7C1D33D-EDB7-A9B4-F7CC-87AC8AC085A6}"/>
                </a:ext>
              </a:extLst>
            </p:cNvPr>
            <p:cNvSpPr txBox="1">
              <a:spLocks/>
            </p:cNvSpPr>
            <p:nvPr/>
          </p:nvSpPr>
          <p:spPr>
            <a:xfrm>
              <a:off x="6545400" y="2887478"/>
              <a:ext cx="4218784" cy="60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 Black" panose="020B0004020202020204" pitchFamily="34" charset="0"/>
                </a:rPr>
                <a:t>2025</a:t>
              </a:r>
            </a:p>
          </p:txBody>
        </p:sp>
        <p:sp>
          <p:nvSpPr>
            <p:cNvPr id="18" name="Title 1">
              <a:extLst>
                <a:ext uri="{FF2B5EF4-FFF2-40B4-BE49-F238E27FC236}">
                  <a16:creationId xmlns:a16="http://schemas.microsoft.com/office/drawing/2014/main" id="{532BD8B9-1CCB-C6ED-9D50-7536F4E5A303}"/>
                </a:ext>
              </a:extLst>
            </p:cNvPr>
            <p:cNvSpPr txBox="1">
              <a:spLocks/>
            </p:cNvSpPr>
            <p:nvPr/>
          </p:nvSpPr>
          <p:spPr>
            <a:xfrm>
              <a:off x="1000510" y="2887478"/>
              <a:ext cx="4218784" cy="60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1" i="0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 Black" panose="020B0004020202020204" pitchFamily="34" charset="0"/>
                </a:rPr>
                <a:t>2020</a:t>
              </a:r>
            </a:p>
          </p:txBody>
        </p:sp>
      </p:grp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5F59C335-DD8C-C1F7-03EC-F98FC0459C2D}"/>
              </a:ext>
            </a:extLst>
          </p:cNvPr>
          <p:cNvSpPr/>
          <p:nvPr/>
        </p:nvSpPr>
        <p:spPr bwMode="gray">
          <a:xfrm>
            <a:off x="7897322" y="2246186"/>
            <a:ext cx="226607" cy="386766"/>
          </a:xfrm>
          <a:prstGeom prst="chevron">
            <a:avLst/>
          </a:prstGeom>
          <a:noFill/>
          <a:ln w="38100" cap="sq">
            <a:solidFill>
              <a:schemeClr val="tx1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22" name="Arrow: Chevron 21">
            <a:extLst>
              <a:ext uri="{FF2B5EF4-FFF2-40B4-BE49-F238E27FC236}">
                <a16:creationId xmlns:a16="http://schemas.microsoft.com/office/drawing/2014/main" id="{2C639FCE-F067-8077-6179-0FD6612DB046}"/>
              </a:ext>
            </a:extLst>
          </p:cNvPr>
          <p:cNvSpPr/>
          <p:nvPr/>
        </p:nvSpPr>
        <p:spPr bwMode="gray">
          <a:xfrm>
            <a:off x="8126717" y="2246186"/>
            <a:ext cx="226607" cy="386766"/>
          </a:xfrm>
          <a:prstGeom prst="chevron">
            <a:avLst/>
          </a:prstGeom>
          <a:noFill/>
          <a:ln w="38100" cap="sq">
            <a:solidFill>
              <a:schemeClr val="tx1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23" name="Arrow: Chevron 22">
            <a:extLst>
              <a:ext uri="{FF2B5EF4-FFF2-40B4-BE49-F238E27FC236}">
                <a16:creationId xmlns:a16="http://schemas.microsoft.com/office/drawing/2014/main" id="{0ADA25DC-C9F1-C0BD-C9E6-D8F08FCF1143}"/>
              </a:ext>
            </a:extLst>
          </p:cNvPr>
          <p:cNvSpPr/>
          <p:nvPr/>
        </p:nvSpPr>
        <p:spPr bwMode="gray">
          <a:xfrm>
            <a:off x="8331533" y="2246186"/>
            <a:ext cx="226607" cy="386766"/>
          </a:xfrm>
          <a:prstGeom prst="chevron">
            <a:avLst/>
          </a:prstGeom>
          <a:noFill/>
          <a:ln w="38100" cap="sq">
            <a:solidFill>
              <a:schemeClr val="tx1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592E3F63-2837-A880-A4AF-C1BAFCC9FEEB}"/>
              </a:ext>
            </a:extLst>
          </p:cNvPr>
          <p:cNvSpPr/>
          <p:nvPr/>
        </p:nvSpPr>
        <p:spPr bwMode="gray">
          <a:xfrm>
            <a:off x="8564467" y="2246186"/>
            <a:ext cx="226607" cy="386766"/>
          </a:xfrm>
          <a:prstGeom prst="chevron">
            <a:avLst/>
          </a:prstGeom>
          <a:noFill/>
          <a:ln w="38100" cap="sq">
            <a:solidFill>
              <a:schemeClr val="tx1"/>
            </a:solidFill>
            <a:miter lim="800000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1200" b="1" dirty="0">
              <a:solidFill>
                <a:schemeClr val="bg1"/>
              </a:solidFill>
              <a:cs typeface="AdihausDIN Cn" panose="020B0506020101010102" pitchFamily="34" charset="0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9CFF96-EFDD-F603-DB66-9791E477B3B9}"/>
              </a:ext>
            </a:extLst>
          </p:cNvPr>
          <p:cNvCxnSpPr>
            <a:cxnSpLocks/>
          </p:cNvCxnSpPr>
          <p:nvPr/>
        </p:nvCxnSpPr>
        <p:spPr>
          <a:xfrm>
            <a:off x="5120540" y="3615067"/>
            <a:ext cx="6579259" cy="0"/>
          </a:xfrm>
          <a:prstGeom prst="line">
            <a:avLst/>
          </a:prstGeom>
          <a:ln w="19050" cmpd="sng"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itle 1">
            <a:extLst>
              <a:ext uri="{FF2B5EF4-FFF2-40B4-BE49-F238E27FC236}">
                <a16:creationId xmlns:a16="http://schemas.microsoft.com/office/drawing/2014/main" id="{CB939A7B-5318-C004-8038-A9EF23BD69E6}"/>
              </a:ext>
            </a:extLst>
          </p:cNvPr>
          <p:cNvSpPr txBox="1">
            <a:spLocks/>
          </p:cNvSpPr>
          <p:nvPr/>
        </p:nvSpPr>
        <p:spPr>
          <a:xfrm>
            <a:off x="693760" y="4334544"/>
            <a:ext cx="3482455" cy="139207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schemeClr val="bg1"/>
                </a:solidFill>
                <a:latin typeface="Aptos Display" panose="020B0004020202020204" pitchFamily="34" charset="0"/>
              </a:rPr>
              <a:t>Data Science is one piece of how we can secure them.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2B4B797D-2148-C920-8360-BB5BE16397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4486" y="3908963"/>
            <a:ext cx="4393263" cy="263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908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bstract background of illuminated mesh topography">
            <a:extLst>
              <a:ext uri="{FF2B5EF4-FFF2-40B4-BE49-F238E27FC236}">
                <a16:creationId xmlns:a16="http://schemas.microsoft.com/office/drawing/2014/main" id="{1932D23C-D5BF-9A45-5BE1-755FD0C24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D0753D1-F751-81AC-A1E3-FB05739EA8A7}"/>
              </a:ext>
            </a:extLst>
          </p:cNvPr>
          <p:cNvSpPr txBox="1">
            <a:spLocks/>
          </p:cNvSpPr>
          <p:nvPr/>
        </p:nvSpPr>
        <p:spPr>
          <a:xfrm>
            <a:off x="498142" y="991738"/>
            <a:ext cx="5265762" cy="18515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>
                <a:highlight>
                  <a:srgbClr val="FFFF00"/>
                </a:highlight>
                <a:latin typeface="Aptos Black" panose="020B0004020202020204" pitchFamily="34" charset="0"/>
              </a:rPr>
              <a:t>We can: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1" dirty="0"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// </a:t>
            </a:r>
            <a:r>
              <a:rPr lang="en-US" sz="2400" b="1" dirty="0">
                <a:solidFill>
                  <a:schemeClr val="bg1"/>
                </a:solidFill>
                <a:latin typeface="Aptos Display" panose="020B0004020202020204" pitchFamily="34" charset="0"/>
              </a:rPr>
              <a:t>M</a:t>
            </a:r>
            <a:r>
              <a:rPr kumimoji="0" lang="en-US" sz="2400" b="1" i="0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onitor</a:t>
            </a:r>
            <a:r>
              <a:rPr kumimoji="0" lang="en-US" sz="24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 the network traffic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chemeClr val="bg1"/>
                </a:solidFill>
                <a:latin typeface="Aptos Display" panose="020B0004020202020204" pitchFamily="34" charset="0"/>
              </a:rPr>
              <a:t>// D</a:t>
            </a:r>
            <a:r>
              <a:rPr kumimoji="0" lang="en-US" sz="2400" b="1" i="0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etect</a:t>
            </a:r>
            <a:r>
              <a:rPr kumimoji="0" lang="en-US" sz="24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 anomalies 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chemeClr val="bg1"/>
                </a:solidFill>
                <a:latin typeface="Aptos Display" panose="020B0004020202020204" pitchFamily="34" charset="0"/>
              </a:rPr>
              <a:t>// R</a:t>
            </a:r>
            <a:r>
              <a:rPr kumimoji="0" lang="en-US" sz="2400" b="1" i="0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espond</a:t>
            </a:r>
            <a:r>
              <a:rPr kumimoji="0" lang="en-US" sz="24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 to threat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47774F45-5F21-09F7-3AB4-D8E0ADA6B70C}"/>
              </a:ext>
            </a:extLst>
          </p:cNvPr>
          <p:cNvSpPr txBox="1">
            <a:spLocks/>
          </p:cNvSpPr>
          <p:nvPr/>
        </p:nvSpPr>
        <p:spPr>
          <a:xfrm>
            <a:off x="6726070" y="-18200"/>
            <a:ext cx="5042849" cy="351657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b="1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strike="noStrike" kern="1200" cap="none" spc="0" normalizeH="0" baseline="0" noProof="0" dirty="0">
                <a:ln>
                  <a:noFill/>
                </a:ln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However: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chemeClr val="bg1"/>
                </a:solidFill>
                <a:latin typeface="Aptos Display" panose="020B0004020202020204" pitchFamily="34" charset="0"/>
              </a:rPr>
              <a:t>// Network data is just huge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// Attack dynamics are complex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chemeClr val="bg1"/>
                </a:solidFill>
                <a:latin typeface="Aptos Display" panose="020B0004020202020204" pitchFamily="34" charset="0"/>
              </a:rPr>
              <a:t>// Detection needs to be fast</a:t>
            </a:r>
            <a:endParaRPr kumimoji="0" lang="en-US" sz="24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611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ircles pattern abstract background">
            <a:extLst>
              <a:ext uri="{FF2B5EF4-FFF2-40B4-BE49-F238E27FC236}">
                <a16:creationId xmlns:a16="http://schemas.microsoft.com/office/drawing/2014/main" id="{77F5B657-039C-824F-4F2B-C8A0DA692B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1156"/>
            <a:ext cx="12191999" cy="862031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EC6B3C0-6932-2295-700E-9C5B9CA7E399}"/>
              </a:ext>
            </a:extLst>
          </p:cNvPr>
          <p:cNvSpPr txBox="1">
            <a:spLocks/>
          </p:cNvSpPr>
          <p:nvPr/>
        </p:nvSpPr>
        <p:spPr>
          <a:xfrm>
            <a:off x="693760" y="718782"/>
            <a:ext cx="3482455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The Dataset</a:t>
            </a:r>
          </a:p>
        </p:txBody>
      </p:sp>
      <p:pic>
        <p:nvPicPr>
          <p:cNvPr id="3078" name="Picture 6" descr="University of New-Brunswick - Organizations OGSL/SLGO">
            <a:extLst>
              <a:ext uri="{FF2B5EF4-FFF2-40B4-BE49-F238E27FC236}">
                <a16:creationId xmlns:a16="http://schemas.microsoft.com/office/drawing/2014/main" id="{560D799C-E424-E9FD-DCA0-A430AD3E6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9595" y="388836"/>
            <a:ext cx="1338049" cy="892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B7BCF25-865F-499B-959D-40F32C188DCE}"/>
              </a:ext>
            </a:extLst>
          </p:cNvPr>
          <p:cNvSpPr txBox="1">
            <a:spLocks/>
          </p:cNvSpPr>
          <p:nvPr/>
        </p:nvSpPr>
        <p:spPr>
          <a:xfrm>
            <a:off x="645994" y="1855190"/>
            <a:ext cx="5204346" cy="478672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The CICIOT2023 dataset from West Brunswick University is basically the result of an “in lab” cybersecurity experiment.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b="1" noProof="0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The network is reproduced in a lab and consists of 105 IoT devices. 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b="1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In order to gather network traffic data from actual different kinds of cyberattacks, 33 different cyberattack has been performed on the network and its devices. 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b="1" dirty="0">
              <a:solidFill>
                <a:schemeClr val="bg1"/>
              </a:solidFill>
              <a:latin typeface="Aptos Display" panose="020B0004020202020204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Thanks to the way the network is arranged the researchers were able to label the data with the kind of cyberattack being performed.</a:t>
            </a:r>
          </a:p>
        </p:txBody>
      </p:sp>
      <p:pic>
        <p:nvPicPr>
          <p:cNvPr id="3" name="Graphic 2" descr="Cube outline">
            <a:extLst>
              <a:ext uri="{FF2B5EF4-FFF2-40B4-BE49-F238E27FC236}">
                <a16:creationId xmlns:a16="http://schemas.microsoft.com/office/drawing/2014/main" id="{3ADC7E12-35EE-E701-6E2D-7DE4BC69B1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96954" y="2574379"/>
            <a:ext cx="3321600" cy="3321600"/>
          </a:xfrm>
          <a:prstGeom prst="rect">
            <a:avLst/>
          </a:prstGeom>
        </p:spPr>
      </p:pic>
      <p:pic>
        <p:nvPicPr>
          <p:cNvPr id="5" name="Graphic 4" descr="Line arrow: Straight with solid fill">
            <a:extLst>
              <a:ext uri="{FF2B5EF4-FFF2-40B4-BE49-F238E27FC236}">
                <a16:creationId xmlns:a16="http://schemas.microsoft.com/office/drawing/2014/main" id="{6D95F4CC-5064-663A-4434-87B9682451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889378" y="2218765"/>
            <a:ext cx="914400" cy="60214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34607A9-1EFE-6721-20E3-C1872A98C505}"/>
              </a:ext>
            </a:extLst>
          </p:cNvPr>
          <p:cNvSpPr txBox="1">
            <a:spLocks/>
          </p:cNvSpPr>
          <p:nvPr/>
        </p:nvSpPr>
        <p:spPr>
          <a:xfrm>
            <a:off x="7911354" y="2288378"/>
            <a:ext cx="1546411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ptos Display" panose="020B0004020202020204" pitchFamily="34" charset="0"/>
              </a:rPr>
              <a:t>47 features</a:t>
            </a:r>
          </a:p>
        </p:txBody>
      </p:sp>
      <p:pic>
        <p:nvPicPr>
          <p:cNvPr id="10" name="Graphic 9" descr="Line arrow: Straight with solid fill">
            <a:extLst>
              <a:ext uri="{FF2B5EF4-FFF2-40B4-BE49-F238E27FC236}">
                <a16:creationId xmlns:a16="http://schemas.microsoft.com/office/drawing/2014/main" id="{2D90D0E3-7AE4-F9E9-C3F3-5BCF68CDA7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9345707" y="2218765"/>
            <a:ext cx="914400" cy="602144"/>
          </a:xfrm>
          <a:prstGeom prst="rect">
            <a:avLst/>
          </a:prstGeom>
        </p:spPr>
      </p:pic>
      <p:pic>
        <p:nvPicPr>
          <p:cNvPr id="11" name="Graphic 10" descr="Line arrow: Straight with solid fill">
            <a:extLst>
              <a:ext uri="{FF2B5EF4-FFF2-40B4-BE49-F238E27FC236}">
                <a16:creationId xmlns:a16="http://schemas.microsoft.com/office/drawing/2014/main" id="{DD41F988-D8B1-0764-3A01-6D3455BE32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6200000">
            <a:off x="10263863" y="4835633"/>
            <a:ext cx="914400" cy="602144"/>
          </a:xfrm>
          <a:prstGeom prst="rect">
            <a:avLst/>
          </a:prstGeom>
        </p:spPr>
      </p:pic>
      <p:pic>
        <p:nvPicPr>
          <p:cNvPr id="12" name="Graphic 11" descr="Line arrow: Straight with solid fill">
            <a:extLst>
              <a:ext uri="{FF2B5EF4-FFF2-40B4-BE49-F238E27FC236}">
                <a16:creationId xmlns:a16="http://schemas.microsoft.com/office/drawing/2014/main" id="{1D4CCD07-1B78-5CB3-E5F7-39935A5082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5400000" flipV="1">
            <a:off x="10263863" y="2805838"/>
            <a:ext cx="914400" cy="602144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70291E40-4C24-9195-B6CE-3B2834857F03}"/>
              </a:ext>
            </a:extLst>
          </p:cNvPr>
          <p:cNvSpPr txBox="1">
            <a:spLocks/>
          </p:cNvSpPr>
          <p:nvPr/>
        </p:nvSpPr>
        <p:spPr>
          <a:xfrm>
            <a:off x="9999595" y="3804669"/>
            <a:ext cx="1546411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schemeClr val="bg1"/>
                </a:solidFill>
                <a:latin typeface="Aptos Display" panose="020B0004020202020204" pitchFamily="34" charset="0"/>
              </a:rPr>
              <a:t>40 M rows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260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ircles pattern abstract background">
            <a:extLst>
              <a:ext uri="{FF2B5EF4-FFF2-40B4-BE49-F238E27FC236}">
                <a16:creationId xmlns:a16="http://schemas.microsoft.com/office/drawing/2014/main" id="{C1E6C1A0-873C-3E03-1E9D-A35585E851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1156"/>
            <a:ext cx="12191999" cy="8620312"/>
          </a:xfrm>
          <a:prstGeom prst="rect">
            <a:avLst/>
          </a:prstGeom>
        </p:spPr>
      </p:pic>
      <p:pic>
        <p:nvPicPr>
          <p:cNvPr id="7" name="Picture 4" descr="Sensors 23 05941 g002">
            <a:extLst>
              <a:ext uri="{FF2B5EF4-FFF2-40B4-BE49-F238E27FC236}">
                <a16:creationId xmlns:a16="http://schemas.microsoft.com/office/drawing/2014/main" id="{09EE7F8E-230F-1A63-BE56-5B23307774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994" y="285094"/>
            <a:ext cx="6862740" cy="6287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AEA0322-517E-74E8-8683-A155232958CD}"/>
              </a:ext>
            </a:extLst>
          </p:cNvPr>
          <p:cNvSpPr txBox="1">
            <a:spLocks/>
          </p:cNvSpPr>
          <p:nvPr/>
        </p:nvSpPr>
        <p:spPr>
          <a:xfrm>
            <a:off x="455513" y="2560282"/>
            <a:ext cx="4200969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200" b="1" dirty="0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The IoT Topology</a:t>
            </a:r>
            <a:endParaRPr kumimoji="0" lang="en-US" sz="42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64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DBC696C-3A45-7E62-494D-C1629EA7A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640" y="1330632"/>
            <a:ext cx="9719609" cy="524013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8390AAC-57CB-318A-3289-9EF8D50224DE}"/>
              </a:ext>
            </a:extLst>
          </p:cNvPr>
          <p:cNvSpPr txBox="1">
            <a:spLocks/>
          </p:cNvSpPr>
          <p:nvPr/>
        </p:nvSpPr>
        <p:spPr>
          <a:xfrm>
            <a:off x="3619501" y="309327"/>
            <a:ext cx="5717928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200" b="1" dirty="0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What is </a:t>
            </a:r>
            <a:r>
              <a:rPr lang="en-US" sz="4200" b="1" dirty="0" err="1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WireShark</a:t>
            </a:r>
            <a:r>
              <a:rPr lang="en-US" sz="4200" b="1" dirty="0">
                <a:solidFill>
                  <a:prstClr val="black"/>
                </a:solidFill>
                <a:highlight>
                  <a:srgbClr val="FFFF00"/>
                </a:highlight>
                <a:latin typeface="Aptos Black" panose="020B0004020202020204" pitchFamily="34" charset="0"/>
              </a:rPr>
              <a:t>?</a:t>
            </a:r>
            <a:endParaRPr kumimoji="0" lang="en-US" sz="42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Aptos Black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992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E7B8B31-C3B5-4CDD-3A00-8E9F74C7BDDB}"/>
              </a:ext>
            </a:extLst>
          </p:cNvPr>
          <p:cNvSpPr txBox="1">
            <a:spLocks/>
          </p:cNvSpPr>
          <p:nvPr/>
        </p:nvSpPr>
        <p:spPr>
          <a:xfrm>
            <a:off x="693760" y="718782"/>
            <a:ext cx="3482455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The project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3C3AD8B-D4B3-1552-9BF6-3E69D3414ECC}"/>
              </a:ext>
            </a:extLst>
          </p:cNvPr>
          <p:cNvSpPr txBox="1">
            <a:spLocks/>
          </p:cNvSpPr>
          <p:nvPr/>
        </p:nvSpPr>
        <p:spPr>
          <a:xfrm>
            <a:off x="693758" y="1913999"/>
            <a:ext cx="4559559" cy="15777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We</a:t>
            </a: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 will focus on the task of individuating Recon Attacks as they are the typical first step of the most severe cyberattacks.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  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3465322-C134-20D4-4F70-6A389752C7B1}"/>
              </a:ext>
            </a:extLst>
          </p:cNvPr>
          <p:cNvSpPr txBox="1">
            <a:spLocks/>
          </p:cNvSpPr>
          <p:nvPr/>
        </p:nvSpPr>
        <p:spPr>
          <a:xfrm>
            <a:off x="693758" y="3227361"/>
            <a:ext cx="4559559" cy="97264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Understand the “Attack Surface” to react better.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0AA7F58-0605-A838-C9D2-553F2A439DAB}"/>
              </a:ext>
            </a:extLst>
          </p:cNvPr>
          <p:cNvSpPr txBox="1">
            <a:spLocks/>
          </p:cNvSpPr>
          <p:nvPr/>
        </p:nvSpPr>
        <p:spPr>
          <a:xfrm>
            <a:off x="693758" y="4061050"/>
            <a:ext cx="4559559" cy="132674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Focusing on 6 classes vs 33 can lead to better results and optimization vs the research baseline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  <p:pic>
        <p:nvPicPr>
          <p:cNvPr id="24" name="Picture 23" descr="White lines forming a wave on a black background">
            <a:extLst>
              <a:ext uri="{FF2B5EF4-FFF2-40B4-BE49-F238E27FC236}">
                <a16:creationId xmlns:a16="http://schemas.microsoft.com/office/drawing/2014/main" id="{5102B5F0-78F7-E4E1-1307-5671F73827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0" r="21870"/>
          <a:stretch/>
        </p:blipFill>
        <p:spPr>
          <a:xfrm>
            <a:off x="6142084" y="1329661"/>
            <a:ext cx="5280754" cy="5280754"/>
          </a:xfrm>
          <a:prstGeom prst="ellipse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185E20AF-2113-D09D-0668-17BA0501E6FF}"/>
              </a:ext>
            </a:extLst>
          </p:cNvPr>
          <p:cNvSpPr txBox="1">
            <a:spLocks/>
          </p:cNvSpPr>
          <p:nvPr/>
        </p:nvSpPr>
        <p:spPr>
          <a:xfrm>
            <a:off x="693758" y="5293717"/>
            <a:ext cx="4559559" cy="132674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So far we have executed: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// </a:t>
            </a: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Loading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// Processing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// Initial feature engineering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// Initial EDA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111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5045114-69E9-26A0-110E-F6107746B4A3}"/>
              </a:ext>
            </a:extLst>
          </p:cNvPr>
          <p:cNvSpPr txBox="1">
            <a:spLocks/>
          </p:cNvSpPr>
          <p:nvPr/>
        </p:nvSpPr>
        <p:spPr>
          <a:xfrm>
            <a:off x="693760" y="718782"/>
            <a:ext cx="5006455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EDA Highlights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53EE0D-7D44-206D-BA6B-C8703DDBB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7517"/>
            <a:ext cx="5242423" cy="34642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036CCE-FDAF-5306-47C7-484168EDF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87" y="2541495"/>
            <a:ext cx="5395578" cy="38247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45FD16-5D93-B7E9-9574-30B63AC82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8929" y="3462530"/>
            <a:ext cx="5229494" cy="342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641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5045114-69E9-26A0-110E-F6107746B4A3}"/>
              </a:ext>
            </a:extLst>
          </p:cNvPr>
          <p:cNvSpPr txBox="1">
            <a:spLocks/>
          </p:cNvSpPr>
          <p:nvPr/>
        </p:nvSpPr>
        <p:spPr>
          <a:xfrm>
            <a:off x="693760" y="718782"/>
            <a:ext cx="5006455" cy="102130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Aptos Black" panose="020B0004020202020204" pitchFamily="34" charset="0"/>
              </a:rPr>
              <a:t>EDA Highlights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4FE1F0-1D56-745D-4531-24D35C00D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7404" y="2500001"/>
            <a:ext cx="5474322" cy="370518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89B814F-4310-0FCE-0612-D1A93E863402}"/>
              </a:ext>
            </a:extLst>
          </p:cNvPr>
          <p:cNvSpPr txBox="1">
            <a:spLocks/>
          </p:cNvSpPr>
          <p:nvPr/>
        </p:nvSpPr>
        <p:spPr>
          <a:xfrm>
            <a:off x="734703" y="1784612"/>
            <a:ext cx="3482455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There’s a lot going 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C5E3C49-9583-5544-A25D-9575358E50F5}"/>
              </a:ext>
            </a:extLst>
          </p:cNvPr>
          <p:cNvSpPr txBox="1">
            <a:spLocks/>
          </p:cNvSpPr>
          <p:nvPr/>
        </p:nvSpPr>
        <p:spPr>
          <a:xfrm>
            <a:off x="734703" y="2810483"/>
            <a:ext cx="3482455" cy="65886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Flows behavior changes due to the kind of attack as well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73F961F-B020-8E60-7379-D839CA2ED9D7}"/>
              </a:ext>
            </a:extLst>
          </p:cNvPr>
          <p:cNvSpPr txBox="1">
            <a:spLocks/>
          </p:cNvSpPr>
          <p:nvPr/>
        </p:nvSpPr>
        <p:spPr>
          <a:xfrm>
            <a:off x="734703" y="2279078"/>
            <a:ext cx="3482455" cy="4913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M</a:t>
            </a:r>
            <a:r>
              <a:rPr lang="en-US" sz="2000" b="1" dirty="0" err="1">
                <a:solidFill>
                  <a:prstClr val="black"/>
                </a:solidFill>
                <a:latin typeface="Aptos Display" panose="020B0004020202020204" pitchFamily="34" charset="0"/>
              </a:rPr>
              <a:t>uch</a:t>
            </a: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 of this is really not linear</a:t>
            </a:r>
            <a:endParaRPr kumimoji="0" lang="en-US" sz="2000" b="1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 Display" panose="020B00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68A36F7-B6E4-FB94-1FAC-617C4663717D}"/>
              </a:ext>
            </a:extLst>
          </p:cNvPr>
          <p:cNvSpPr txBox="1">
            <a:spLocks/>
          </p:cNvSpPr>
          <p:nvPr/>
        </p:nvSpPr>
        <p:spPr>
          <a:xfrm>
            <a:off x="734703" y="3504514"/>
            <a:ext cx="3482455" cy="126023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Deep Learning seems to be natural choice, but we’ll start from simplest models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3B95F-859D-563E-7BE4-EFA8807B7251}"/>
              </a:ext>
            </a:extLst>
          </p:cNvPr>
          <p:cNvSpPr txBox="1">
            <a:spLocks/>
          </p:cNvSpPr>
          <p:nvPr/>
        </p:nvSpPr>
        <p:spPr>
          <a:xfrm>
            <a:off x="734703" y="4723714"/>
            <a:ext cx="3482455" cy="126023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0B0004020202020204" pitchFamily="34" charset="0"/>
              </a:rPr>
              <a:t>Next Steps: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// Scaling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// Addressing class imbalance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 Display" panose="020B0004020202020204" pitchFamily="34" charset="0"/>
              </a:rPr>
              <a:t>// PCA and feature selection</a:t>
            </a:r>
          </a:p>
        </p:txBody>
      </p:sp>
    </p:spTree>
    <p:extLst>
      <p:ext uri="{BB962C8B-B14F-4D97-AF65-F5344CB8AC3E}">
        <p14:creationId xmlns:p14="http://schemas.microsoft.com/office/powerpoint/2010/main" val="3945733356"/>
      </p:ext>
    </p:extLst>
  </p:cSld>
  <p:clrMapOvr>
    <a:masterClrMapping/>
  </p:clrMapOvr>
</p:sld>
</file>

<file path=ppt/theme/theme1.xml><?xml version="1.0" encoding="utf-8"?>
<a:theme xmlns:a="http://schemas.openxmlformats.org/drawingml/2006/main" name="1_GLOBAL TEMPLATE 2017 (CORE RED)">
  <a:themeElements>
    <a:clrScheme name="CORE RED">
      <a:dk1>
        <a:sysClr val="windowText" lastClr="000000"/>
      </a:dk1>
      <a:lt1>
        <a:sysClr val="window" lastClr="FFFFFF"/>
      </a:lt1>
      <a:dk2>
        <a:srgbClr val="7F7F7F"/>
      </a:dk2>
      <a:lt2>
        <a:srgbClr val="BFBFBF"/>
      </a:lt2>
      <a:accent1>
        <a:srgbClr val="691419"/>
      </a:accent1>
      <a:accent2>
        <a:srgbClr val="A01923"/>
      </a:accent2>
      <a:accent3>
        <a:srgbClr val="D72332"/>
      </a:accent3>
      <a:accent4>
        <a:srgbClr val="E6646E"/>
      </a:accent4>
      <a:accent5>
        <a:srgbClr val="EB9196"/>
      </a:accent5>
      <a:accent6>
        <a:srgbClr val="F5C3C8"/>
      </a:accent6>
      <a:hlink>
        <a:srgbClr val="D72332"/>
      </a:hlink>
      <a:folHlink>
        <a:srgbClr val="D72332"/>
      </a:folHlink>
    </a:clrScheme>
    <a:fontScheme name="adidas Global Template">
      <a:majorFont>
        <a:latin typeface="adineue TEXT Black"/>
        <a:ea typeface=""/>
        <a:cs typeface=""/>
      </a:majorFont>
      <a:minorFont>
        <a:latin typeface="AdihausD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tx1"/>
        </a:solidFill>
        <a:ln w="12700" cap="sq">
          <a:noFill/>
          <a:miter lim="800000"/>
        </a:ln>
        <a:effectLst/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spcAft>
            <a:spcPts val="600"/>
          </a:spcAft>
          <a:defRPr sz="1200" b="1" dirty="0">
            <a:solidFill>
              <a:schemeClr val="bg1"/>
            </a:solidFill>
            <a:cs typeface="AdihausDIN Cn" panose="020B0506020101010102" pitchFamily="34" charset="0"/>
          </a:defRPr>
        </a:defPPr>
      </a:lstStyle>
      <a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>
        <a:ln w="6350" cmpd="sng">
          <a:solidFill>
            <a:schemeClr val="tx1"/>
          </a:solidFill>
          <a:prstDash val="solid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 bwMode="gray">
        <a:noFill/>
      </a:spPr>
      <a:bodyPr vert="horz" wrap="square" lIns="0" tIns="0" rIns="0" bIns="0" rtlCol="0" anchor="t" anchorCtr="0">
        <a:noAutofit/>
      </a:bodyPr>
      <a:lstStyle>
        <a:defPPr>
          <a:defRPr sz="1200" dirty="0">
            <a:latin typeface="+mn-lt"/>
          </a:defRPr>
        </a:defPPr>
      </a:lstStyle>
    </a:txDef>
  </a:objectDefaults>
  <a:extraClrSchemeLst>
    <a:extraClrScheme>
      <a:clrScheme name="BOLD P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40A32"/>
        </a:accent1>
        <a:accent2>
          <a:srgbClr val="960F46"/>
        </a:accent2>
        <a:accent3>
          <a:srgbClr val="CD145F"/>
        </a:accent3>
        <a:accent4>
          <a:srgbClr val="F0468C"/>
        </a:accent4>
        <a:accent5>
          <a:srgbClr val="F587B4"/>
        </a:accent5>
        <a:accent6>
          <a:srgbClr val="FFB9DC"/>
        </a:accent6>
        <a:hlink>
          <a:srgbClr val="CD145F"/>
        </a:hlink>
        <a:folHlink>
          <a:srgbClr val="CD145F"/>
        </a:folHlink>
      </a:clrScheme>
    </a:extraClrScheme>
    <a:extraClrScheme>
      <a:clrScheme name="CORE RE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691419"/>
        </a:accent1>
        <a:accent2>
          <a:srgbClr val="A01923"/>
        </a:accent2>
        <a:accent3>
          <a:srgbClr val="D72332"/>
        </a:accent3>
        <a:accent4>
          <a:srgbClr val="E6646E"/>
        </a:accent4>
        <a:accent5>
          <a:srgbClr val="EB9196"/>
        </a:accent5>
        <a:accent6>
          <a:srgbClr val="F5C3C8"/>
        </a:accent6>
        <a:hlink>
          <a:srgbClr val="D72332"/>
        </a:hlink>
        <a:folHlink>
          <a:srgbClr val="D72332"/>
        </a:folHlink>
      </a:clrScheme>
    </a:extraClrScheme>
    <a:extraClrScheme>
      <a:clrScheme name="SOLAR GOLD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8C4600"/>
        </a:accent1>
        <a:accent2>
          <a:srgbClr val="CD7800"/>
        </a:accent2>
        <a:accent3>
          <a:srgbClr val="FFAF14"/>
        </a:accent3>
        <a:accent4>
          <a:srgbClr val="FFC35A"/>
        </a:accent4>
        <a:accent5>
          <a:srgbClr val="FFD278"/>
        </a:accent5>
        <a:accent6>
          <a:srgbClr val="FFE1AF"/>
        </a:accent6>
        <a:hlink>
          <a:srgbClr val="FFAF14"/>
        </a:hlink>
        <a:folHlink>
          <a:srgbClr val="FFAF14"/>
        </a:folHlink>
      </a:clrScheme>
    </a:extraClrScheme>
    <a:extraClrScheme>
      <a:clrScheme name="CORE GREEN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54637"/>
        </a:accent1>
        <a:accent2>
          <a:srgbClr val="0A6E50"/>
        </a:accent2>
        <a:accent3>
          <a:srgbClr val="0F9169"/>
        </a:accent3>
        <a:accent4>
          <a:srgbClr val="32D7A5"/>
        </a:accent4>
        <a:accent5>
          <a:srgbClr val="82E6CD"/>
        </a:accent5>
        <a:accent6>
          <a:srgbClr val="B4F0DC"/>
        </a:accent6>
        <a:hlink>
          <a:srgbClr val="0F9169"/>
        </a:hlink>
        <a:folHlink>
          <a:srgbClr val="0F9169"/>
        </a:folHlink>
      </a:clrScheme>
    </a:extraClrScheme>
    <a:extraClrScheme>
      <a:clrScheme name="TEAL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04B"/>
        </a:accent1>
        <a:accent2>
          <a:srgbClr val="198C82"/>
        </a:accent2>
        <a:accent3>
          <a:srgbClr val="2DD7C3"/>
        </a:accent3>
        <a:accent4>
          <a:srgbClr val="64E1D7"/>
        </a:accent4>
        <a:accent5>
          <a:srgbClr val="91EBE1"/>
        </a:accent5>
        <a:accent6>
          <a:srgbClr val="B4F0EB"/>
        </a:accent6>
        <a:hlink>
          <a:srgbClr val="2DD7C3"/>
        </a:hlink>
        <a:folHlink>
          <a:srgbClr val="2DD7C3"/>
        </a:folHlink>
      </a:clrScheme>
    </a:extraClrScheme>
    <a:extraClrScheme>
      <a:clrScheme name="LIGHT BLUE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0F5A73"/>
        </a:accent1>
        <a:accent2>
          <a:srgbClr val="1987AA"/>
        </a:accent2>
        <a:accent3>
          <a:srgbClr val="5AC3E6"/>
        </a:accent3>
        <a:accent4>
          <a:srgbClr val="8CD7F0"/>
        </a:accent4>
        <a:accent5>
          <a:srgbClr val="AFE1F5"/>
        </a:accent5>
        <a:accent6>
          <a:srgbClr val="CDEBF5"/>
        </a:accent6>
        <a:hlink>
          <a:srgbClr val="5AC3E6"/>
        </a:hlink>
        <a:folHlink>
          <a:srgbClr val="5AC3E6"/>
        </a:folHlink>
      </a:clrScheme>
    </a:extraClrScheme>
    <a:extraClrScheme>
      <a:clrScheme name="ENERGY INK">
        <a:dk1>
          <a:sysClr val="windowText" lastClr="000000"/>
        </a:dk1>
        <a:lt1>
          <a:sysClr val="window" lastClr="FFFFFF"/>
        </a:lt1>
        <a:dk2>
          <a:srgbClr val="7F7F7F"/>
        </a:dk2>
        <a:lt2>
          <a:srgbClr val="BFBFBF"/>
        </a:lt2>
        <a:accent1>
          <a:srgbClr val="231E3C"/>
        </a:accent1>
        <a:accent2>
          <a:srgbClr val="322D5A"/>
        </a:accent2>
        <a:accent3>
          <a:srgbClr val="463C78"/>
        </a:accent3>
        <a:accent4>
          <a:srgbClr val="8278BE"/>
        </a:accent4>
        <a:accent5>
          <a:srgbClr val="AAA5D2"/>
        </a:accent5>
        <a:accent6>
          <a:srgbClr val="D7D2EB"/>
        </a:accent6>
        <a:hlink>
          <a:srgbClr val="8278BE"/>
        </a:hlink>
        <a:folHlink>
          <a:srgbClr val="8278BE"/>
        </a:folHlink>
      </a:clrScheme>
    </a:extraClrScheme>
  </a:extraClrSchemeLst>
  <a:extLst>
    <a:ext uri="{05A4C25C-085E-4340-85A3-A5531E510DB2}">
      <thm15:themeFamily xmlns:thm15="http://schemas.microsoft.com/office/thememl/2012/main" name="Presentation2" id="{48C0C1F4-453D-6844-BAB1-B3D1165A13D7}" vid="{6BCB0CA1-51D9-8D41-B096-28C8265459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321</Words>
  <Application>Microsoft Office PowerPoint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AdihausDIN</vt:lpstr>
      <vt:lpstr>adineue PRO</vt:lpstr>
      <vt:lpstr>adineue PRO Black</vt:lpstr>
      <vt:lpstr>adineue PRO Light</vt:lpstr>
      <vt:lpstr>adineue PRO TT Black</vt:lpstr>
      <vt:lpstr>adineue TEXT Black</vt:lpstr>
      <vt:lpstr>adineue TEXT Light</vt:lpstr>
      <vt:lpstr>adiText Light Beta</vt:lpstr>
      <vt:lpstr>Aptos Black</vt:lpstr>
      <vt:lpstr>Aptos Display</vt:lpstr>
      <vt:lpstr>Arial</vt:lpstr>
      <vt:lpstr>Baskerville Old Face</vt:lpstr>
      <vt:lpstr>Wingdings</vt:lpstr>
      <vt:lpstr>1_GLOBAL TEMPLATE 2017 (CORE RED)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Domenico Fumagalli</dc:creator>
  <cp:lastModifiedBy>Domenico Fumagalli</cp:lastModifiedBy>
  <cp:revision>2</cp:revision>
  <dcterms:created xsi:type="dcterms:W3CDTF">2024-01-02T07:31:32Z</dcterms:created>
  <dcterms:modified xsi:type="dcterms:W3CDTF">2024-01-03T00:45:07Z</dcterms:modified>
</cp:coreProperties>
</file>

<file path=docProps/thumbnail.jpeg>
</file>